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ubik Medium"/>
      <p:regular r:id="rId56"/>
      <p:bold r:id="rId57"/>
      <p:italic r:id="rId58"/>
      <p:boldItalic r:id="rId59"/>
    </p:embeddedFont>
    <p:embeddedFont>
      <p:font typeface="Proxima Nova"/>
      <p:regular r:id="rId60"/>
      <p:bold r:id="rId61"/>
      <p:italic r:id="rId62"/>
      <p:boldItalic r:id="rId63"/>
    </p:embeddedFont>
    <p:embeddedFont>
      <p:font typeface="Montserrat"/>
      <p:regular r:id="rId64"/>
      <p:bold r:id="rId65"/>
      <p:italic r:id="rId66"/>
      <p:boldItalic r:id="rId67"/>
    </p:embeddedFont>
    <p:embeddedFont>
      <p:font typeface="Abel"/>
      <p:regular r:id="rId68"/>
    </p:embeddedFont>
    <p:embeddedFont>
      <p:font typeface="Proxima Nova Semibold"/>
      <p:regular r:id="rId69"/>
      <p:bold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2" roundtripDataSignature="AMtx7mjL+jbJfSmmQR7vEn8jwt3z6ubP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roximaNovaSemibold-boldItalic.fntdata"/><Relationship Id="rId70" Type="http://schemas.openxmlformats.org/officeDocument/2006/relationships/font" Target="fonts/ProximaNovaSemibold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-italic.fntdata"/><Relationship Id="rId61" Type="http://schemas.openxmlformats.org/officeDocument/2006/relationships/font" Target="fonts/ProximaNova-bold.fntdata"/><Relationship Id="rId20" Type="http://schemas.openxmlformats.org/officeDocument/2006/relationships/slide" Target="slides/slide15.xml"/><Relationship Id="rId64" Type="http://schemas.openxmlformats.org/officeDocument/2006/relationships/font" Target="fonts/Montserrat-regular.fntdata"/><Relationship Id="rId63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-bold.fntdata"/><Relationship Id="rId24" Type="http://schemas.openxmlformats.org/officeDocument/2006/relationships/slide" Target="slides/slide19.xml"/><Relationship Id="rId68" Type="http://schemas.openxmlformats.org/officeDocument/2006/relationships/font" Target="fonts/Abel-regular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Italic.fntdata"/><Relationship Id="rId60" Type="http://schemas.openxmlformats.org/officeDocument/2006/relationships/font" Target="fonts/ProximaNov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roximaNovaSemibo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ubikMedium-bold.fntdata"/><Relationship Id="rId12" Type="http://schemas.openxmlformats.org/officeDocument/2006/relationships/slide" Target="slides/slide7.xml"/><Relationship Id="rId56" Type="http://schemas.openxmlformats.org/officeDocument/2006/relationships/font" Target="fonts/RubikMedium-regular.fntdata"/><Relationship Id="rId15" Type="http://schemas.openxmlformats.org/officeDocument/2006/relationships/slide" Target="slides/slide10.xml"/><Relationship Id="rId59" Type="http://schemas.openxmlformats.org/officeDocument/2006/relationships/font" Target="fonts/RubikMedium-boldItalic.fntdata"/><Relationship Id="rId14" Type="http://schemas.openxmlformats.org/officeDocument/2006/relationships/slide" Target="slides/slide9.xml"/><Relationship Id="rId58" Type="http://schemas.openxmlformats.org/officeDocument/2006/relationships/font" Target="fonts/Rubik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b671da6a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1b671da6a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258f5c08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11258f5c0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3ef2333c8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23ef2333c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ef2333c8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3ef2333c8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3242d15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113242d15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1" name="Google Shape;11;p47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7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7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7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7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7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7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7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47"/>
          <p:cNvSpPr txBox="1"/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85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20" name="Google Shape;20;p47"/>
          <p:cNvSpPr txBox="1"/>
          <p:nvPr>
            <p:ph idx="1" type="subTitle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58"/>
          <p:cNvGrpSpPr/>
          <p:nvPr/>
        </p:nvGrpSpPr>
        <p:grpSpPr>
          <a:xfrm flipH="1" rot="10800000">
            <a:off x="-3157404" y="-2327777"/>
            <a:ext cx="14457596" cy="9492188"/>
            <a:chOff x="-3157404" y="-2327775"/>
            <a:chExt cx="14457596" cy="9492188"/>
          </a:xfrm>
        </p:grpSpPr>
        <p:sp>
          <p:nvSpPr>
            <p:cNvPr id="123" name="Google Shape;123;p58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8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8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8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8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8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58"/>
          <p:cNvSpPr txBox="1"/>
          <p:nvPr>
            <p:ph idx="1" type="body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58"/>
          <p:cNvSpPr txBox="1"/>
          <p:nvPr>
            <p:ph idx="2" type="body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5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2" name="Google Shape;132;p58"/>
          <p:cNvSpPr txBox="1"/>
          <p:nvPr>
            <p:ph idx="3" type="subTitle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58"/>
          <p:cNvSpPr txBox="1"/>
          <p:nvPr>
            <p:ph idx="4" type="subTitle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59"/>
          <p:cNvGrpSpPr/>
          <p:nvPr/>
        </p:nvGrpSpPr>
        <p:grpSpPr>
          <a:xfrm>
            <a:off x="-1440508" y="-1153724"/>
            <a:ext cx="13405962" cy="9754155"/>
            <a:chOff x="-1440508" y="-1153724"/>
            <a:chExt cx="13405962" cy="9754155"/>
          </a:xfrm>
        </p:grpSpPr>
        <p:sp>
          <p:nvSpPr>
            <p:cNvPr id="136" name="Google Shape;136;p59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9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9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9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9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9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5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0"/>
          <p:cNvGrpSpPr/>
          <p:nvPr/>
        </p:nvGrpSpPr>
        <p:grpSpPr>
          <a:xfrm>
            <a:off x="-585686" y="-1099379"/>
            <a:ext cx="10929759" cy="7352891"/>
            <a:chOff x="-585686" y="-1099379"/>
            <a:chExt cx="10929759" cy="7352891"/>
          </a:xfrm>
        </p:grpSpPr>
        <p:sp>
          <p:nvSpPr>
            <p:cNvPr id="145" name="Google Shape;145;p60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0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0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60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0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0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60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60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60"/>
          <p:cNvSpPr txBox="1"/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Google Shape;154;p60"/>
          <p:cNvSpPr txBox="1"/>
          <p:nvPr>
            <p:ph idx="1" type="subTitle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61"/>
          <p:cNvGrpSpPr/>
          <p:nvPr/>
        </p:nvGrpSpPr>
        <p:grpSpPr>
          <a:xfrm>
            <a:off x="-2625958" y="-2071525"/>
            <a:ext cx="13782479" cy="8905482"/>
            <a:chOff x="-2625958" y="-2071525"/>
            <a:chExt cx="13782479" cy="8905482"/>
          </a:xfrm>
        </p:grpSpPr>
        <p:sp>
          <p:nvSpPr>
            <p:cNvPr id="157" name="Google Shape;157;p61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1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1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1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1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1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61"/>
          <p:cNvSpPr txBox="1"/>
          <p:nvPr>
            <p:ph idx="1" type="subTitle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6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2"/>
          <p:cNvSpPr txBox="1"/>
          <p:nvPr>
            <p:ph type="title"/>
          </p:nvPr>
        </p:nvSpPr>
        <p:spPr>
          <a:xfrm>
            <a:off x="865625" y="388005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grpSp>
        <p:nvGrpSpPr>
          <p:cNvPr id="167" name="Google Shape;167;p62"/>
          <p:cNvGrpSpPr/>
          <p:nvPr/>
        </p:nvGrpSpPr>
        <p:grpSpPr>
          <a:xfrm>
            <a:off x="-2875649" y="-4743981"/>
            <a:ext cx="15551676" cy="13379483"/>
            <a:chOff x="-2875649" y="-4743981"/>
            <a:chExt cx="15551676" cy="13379483"/>
          </a:xfrm>
        </p:grpSpPr>
        <p:grpSp>
          <p:nvGrpSpPr>
            <p:cNvPr id="168" name="Google Shape;168;p62"/>
            <p:cNvGrpSpPr/>
            <p:nvPr/>
          </p:nvGrpSpPr>
          <p:grpSpPr>
            <a:xfrm>
              <a:off x="5914476" y="1761269"/>
              <a:ext cx="6761551" cy="6874233"/>
              <a:chOff x="5663051" y="1538594"/>
              <a:chExt cx="6761551" cy="6874233"/>
            </a:xfrm>
          </p:grpSpPr>
          <p:sp>
            <p:nvSpPr>
              <p:cNvPr id="169" name="Google Shape;169;p62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62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62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" name="Google Shape;172;p62"/>
            <p:cNvGrpSpPr/>
            <p:nvPr/>
          </p:nvGrpSpPr>
          <p:grpSpPr>
            <a:xfrm>
              <a:off x="-2875649" y="-4743981"/>
              <a:ext cx="6761551" cy="6874233"/>
              <a:chOff x="5663051" y="1538594"/>
              <a:chExt cx="6761551" cy="6874233"/>
            </a:xfrm>
          </p:grpSpPr>
          <p:sp>
            <p:nvSpPr>
              <p:cNvPr id="173" name="Google Shape;173;p62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62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62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63"/>
          <p:cNvGrpSpPr/>
          <p:nvPr/>
        </p:nvGrpSpPr>
        <p:grpSpPr>
          <a:xfrm>
            <a:off x="-585686" y="-1099379"/>
            <a:ext cx="10929759" cy="7352891"/>
            <a:chOff x="-585686" y="-1099379"/>
            <a:chExt cx="10929759" cy="7352891"/>
          </a:xfrm>
        </p:grpSpPr>
        <p:sp>
          <p:nvSpPr>
            <p:cNvPr id="178" name="Google Shape;178;p63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3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3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3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3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3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3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3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63"/>
          <p:cNvSpPr txBox="1"/>
          <p:nvPr>
            <p:ph hasCustomPrompt="1" type="title"/>
          </p:nvPr>
        </p:nvSpPr>
        <p:spPr>
          <a:xfrm>
            <a:off x="1021525" y="1691625"/>
            <a:ext cx="71010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63"/>
          <p:cNvSpPr txBox="1"/>
          <p:nvPr>
            <p:ph idx="1" type="body"/>
          </p:nvPr>
        </p:nvSpPr>
        <p:spPr>
          <a:xfrm>
            <a:off x="1021500" y="2999825"/>
            <a:ext cx="7101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65"/>
          <p:cNvGrpSpPr/>
          <p:nvPr/>
        </p:nvGrpSpPr>
        <p:grpSpPr>
          <a:xfrm>
            <a:off x="-3157404" y="-2327775"/>
            <a:ext cx="14457596" cy="9492188"/>
            <a:chOff x="-3157404" y="-2327775"/>
            <a:chExt cx="14457596" cy="9492188"/>
          </a:xfrm>
        </p:grpSpPr>
        <p:sp>
          <p:nvSpPr>
            <p:cNvPr id="191" name="Google Shape;191;p6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66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199" name="Google Shape;199;p66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6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6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6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6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6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6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6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p6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8" name="Google Shape;208;p66"/>
          <p:cNvSpPr txBox="1"/>
          <p:nvPr>
            <p:ph idx="1" type="subTitle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66"/>
          <p:cNvSpPr txBox="1"/>
          <p:nvPr>
            <p:ph idx="2" type="subTitle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0" name="Google Shape;210;p66"/>
          <p:cNvSpPr txBox="1"/>
          <p:nvPr>
            <p:ph idx="3" type="title"/>
          </p:nvPr>
        </p:nvSpPr>
        <p:spPr>
          <a:xfrm>
            <a:off x="718284" y="140586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1" name="Google Shape;211;p66"/>
          <p:cNvSpPr txBox="1"/>
          <p:nvPr>
            <p:ph idx="4" type="subTitle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2" name="Google Shape;212;p66"/>
          <p:cNvSpPr txBox="1"/>
          <p:nvPr>
            <p:ph idx="5" type="subTitle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3" name="Google Shape;213;p66"/>
          <p:cNvSpPr txBox="1"/>
          <p:nvPr>
            <p:ph idx="6" type="title"/>
          </p:nvPr>
        </p:nvSpPr>
        <p:spPr>
          <a:xfrm>
            <a:off x="718284" y="2526786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4" name="Google Shape;214;p66"/>
          <p:cNvSpPr txBox="1"/>
          <p:nvPr>
            <p:ph idx="7" type="subTitle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66"/>
          <p:cNvSpPr txBox="1"/>
          <p:nvPr>
            <p:ph idx="8" type="subTitle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66"/>
          <p:cNvSpPr txBox="1"/>
          <p:nvPr>
            <p:ph idx="9" type="title"/>
          </p:nvPr>
        </p:nvSpPr>
        <p:spPr>
          <a:xfrm>
            <a:off x="718284" y="364771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7" name="Google Shape;217;p66"/>
          <p:cNvSpPr txBox="1"/>
          <p:nvPr>
            <p:ph idx="13" type="subTitle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8" name="Google Shape;218;p66"/>
          <p:cNvSpPr txBox="1"/>
          <p:nvPr>
            <p:ph idx="14" type="subTitle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9" name="Google Shape;219;p66"/>
          <p:cNvSpPr txBox="1"/>
          <p:nvPr>
            <p:ph idx="15" type="title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0" name="Google Shape;220;p66"/>
          <p:cNvSpPr txBox="1"/>
          <p:nvPr>
            <p:ph idx="16" type="subTitle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1" name="Google Shape;221;p66"/>
          <p:cNvSpPr txBox="1"/>
          <p:nvPr>
            <p:ph idx="17" type="subTitle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66"/>
          <p:cNvSpPr txBox="1"/>
          <p:nvPr>
            <p:ph idx="18" type="title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3" name="Google Shape;223;p66"/>
          <p:cNvSpPr txBox="1"/>
          <p:nvPr>
            <p:ph idx="19" type="subTitle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4" name="Google Shape;224;p66"/>
          <p:cNvSpPr txBox="1"/>
          <p:nvPr>
            <p:ph idx="20" type="subTitle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5" name="Google Shape;225;p66"/>
          <p:cNvSpPr txBox="1"/>
          <p:nvPr>
            <p:ph idx="21" type="title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67"/>
          <p:cNvGrpSpPr/>
          <p:nvPr/>
        </p:nvGrpSpPr>
        <p:grpSpPr>
          <a:xfrm>
            <a:off x="-3621963" y="-1003614"/>
            <a:ext cx="14748864" cy="9515698"/>
            <a:chOff x="-3621963" y="-1003614"/>
            <a:chExt cx="14748864" cy="9515698"/>
          </a:xfrm>
        </p:grpSpPr>
        <p:sp>
          <p:nvSpPr>
            <p:cNvPr id="228" name="Google Shape;228;p67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7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7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7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7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7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6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35" name="Google Shape;235;p67"/>
          <p:cNvSpPr txBox="1"/>
          <p:nvPr>
            <p:ph idx="1" type="subTitle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6" name="Google Shape;236;p67"/>
          <p:cNvSpPr txBox="1"/>
          <p:nvPr>
            <p:ph idx="2" type="subTitle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7" name="Google Shape;237;p67"/>
          <p:cNvSpPr txBox="1"/>
          <p:nvPr>
            <p:ph idx="3" type="subTitle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8" name="Google Shape;238;p67"/>
          <p:cNvSpPr txBox="1"/>
          <p:nvPr>
            <p:ph idx="4" type="subTitle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9" name="Google Shape;239;p67"/>
          <p:cNvSpPr txBox="1"/>
          <p:nvPr>
            <p:ph idx="5" type="subTitle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0" name="Google Shape;240;p67"/>
          <p:cNvSpPr txBox="1"/>
          <p:nvPr>
            <p:ph idx="6" type="subTitle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" name="Google Shape;241;p67"/>
          <p:cNvSpPr txBox="1"/>
          <p:nvPr>
            <p:ph idx="7" type="subTitle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2" name="Google Shape;242;p67"/>
          <p:cNvSpPr txBox="1"/>
          <p:nvPr>
            <p:ph idx="8" type="subTitle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8"/>
          <p:cNvGrpSpPr/>
          <p:nvPr/>
        </p:nvGrpSpPr>
        <p:grpSpPr>
          <a:xfrm>
            <a:off x="-2134953" y="-2232526"/>
            <a:ext cx="13005667" cy="9144743"/>
            <a:chOff x="-2134953" y="-2232526"/>
            <a:chExt cx="13005667" cy="9144743"/>
          </a:xfrm>
        </p:grpSpPr>
        <p:sp>
          <p:nvSpPr>
            <p:cNvPr id="23" name="Google Shape;23;p48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8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8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8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8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8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8"/>
          <p:cNvSpPr txBox="1"/>
          <p:nvPr>
            <p:ph idx="1" type="subTitle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0" name="Google Shape;30;p4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CUSTOM_2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8"/>
          <p:cNvSpPr txBox="1"/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245" name="Google Shape;245;p68"/>
          <p:cNvGrpSpPr/>
          <p:nvPr/>
        </p:nvGrpSpPr>
        <p:grpSpPr>
          <a:xfrm>
            <a:off x="4912189" y="-2543127"/>
            <a:ext cx="5436706" cy="5991673"/>
            <a:chOff x="5129250" y="-2537327"/>
            <a:chExt cx="5436706" cy="5991673"/>
          </a:xfrm>
        </p:grpSpPr>
        <p:sp>
          <p:nvSpPr>
            <p:cNvPr id="246" name="Google Shape;246;p68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8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8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68"/>
          <p:cNvGrpSpPr/>
          <p:nvPr/>
        </p:nvGrpSpPr>
        <p:grpSpPr>
          <a:xfrm>
            <a:off x="-1412384" y="2219348"/>
            <a:ext cx="5773512" cy="5606870"/>
            <a:chOff x="-2896958" y="1534023"/>
            <a:chExt cx="5773512" cy="5606870"/>
          </a:xfrm>
        </p:grpSpPr>
        <p:sp>
          <p:nvSpPr>
            <p:cNvPr id="250" name="Google Shape;250;p68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8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8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68"/>
          <p:cNvSpPr txBox="1"/>
          <p:nvPr>
            <p:ph idx="1" type="subTitle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56" name="Google Shape;256;p69"/>
          <p:cNvGrpSpPr/>
          <p:nvPr/>
        </p:nvGrpSpPr>
        <p:grpSpPr>
          <a:xfrm>
            <a:off x="-3621963" y="-1003614"/>
            <a:ext cx="14748864" cy="9515698"/>
            <a:chOff x="-3621963" y="-1003614"/>
            <a:chExt cx="14748864" cy="9515698"/>
          </a:xfrm>
        </p:grpSpPr>
        <p:sp>
          <p:nvSpPr>
            <p:cNvPr id="257" name="Google Shape;257;p69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9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9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9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9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9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al app">
  <p:cSld name="CUSTOM_4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70"/>
          <p:cNvGrpSpPr/>
          <p:nvPr/>
        </p:nvGrpSpPr>
        <p:grpSpPr>
          <a:xfrm>
            <a:off x="-3075158" y="-3061150"/>
            <a:ext cx="15800563" cy="10202043"/>
            <a:chOff x="-3075158" y="-3061150"/>
            <a:chExt cx="15800563" cy="10202043"/>
          </a:xfrm>
        </p:grpSpPr>
        <p:sp>
          <p:nvSpPr>
            <p:cNvPr id="265" name="Google Shape;265;p70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70"/>
            <p:cNvSpPr/>
            <p:nvPr/>
          </p:nvSpPr>
          <p:spPr>
            <a:xfrm flipH="1" rot="-1514338">
              <a:off x="8693921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70"/>
            <p:cNvSpPr/>
            <p:nvPr/>
          </p:nvSpPr>
          <p:spPr>
            <a:xfrm flipH="1" rot="-1514338">
              <a:off x="7655649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70"/>
            <p:cNvSpPr/>
            <p:nvPr/>
          </p:nvSpPr>
          <p:spPr>
            <a:xfrm flipH="1" rot="-1514338">
              <a:off x="7628768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70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70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70"/>
          <p:cNvSpPr txBox="1"/>
          <p:nvPr>
            <p:ph idx="1" type="subTitle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7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">
  <p:cSld name="CUSTOM_5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71"/>
          <p:cNvGrpSpPr/>
          <p:nvPr/>
        </p:nvGrpSpPr>
        <p:grpSpPr>
          <a:xfrm>
            <a:off x="-3100002" y="-1641977"/>
            <a:ext cx="15032908" cy="8840157"/>
            <a:chOff x="-3100002" y="-1641977"/>
            <a:chExt cx="15032908" cy="8840157"/>
          </a:xfrm>
        </p:grpSpPr>
        <p:sp>
          <p:nvSpPr>
            <p:cNvPr id="275" name="Google Shape;275;p71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71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71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71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71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71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71"/>
          <p:cNvSpPr txBox="1"/>
          <p:nvPr>
            <p:ph idx="1" type="subTitle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2" name="Google Shape;282;p7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2"/>
          <p:cNvSpPr txBox="1"/>
          <p:nvPr>
            <p:ph idx="1" type="subTitle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5" name="Google Shape;285;p72"/>
          <p:cNvSpPr txBox="1"/>
          <p:nvPr>
            <p:ph idx="2" type="subTitle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6" name="Google Shape;286;p72"/>
          <p:cNvSpPr txBox="1"/>
          <p:nvPr>
            <p:ph idx="3" type="subTitle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7" name="Google Shape;287;p72"/>
          <p:cNvSpPr txBox="1"/>
          <p:nvPr>
            <p:ph idx="4" type="subTitle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72"/>
          <p:cNvSpPr txBox="1"/>
          <p:nvPr>
            <p:ph idx="5" type="subTitle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9" name="Google Shape;289;p72"/>
          <p:cNvSpPr txBox="1"/>
          <p:nvPr>
            <p:ph idx="6" type="subTitle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0" name="Google Shape;290;p72"/>
          <p:cNvSpPr txBox="1"/>
          <p:nvPr>
            <p:ph idx="7" type="subTitle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1" name="Google Shape;291;p72"/>
          <p:cNvSpPr txBox="1"/>
          <p:nvPr>
            <p:ph idx="8" type="subTitle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2" name="Google Shape;292;p72"/>
          <p:cNvSpPr txBox="1"/>
          <p:nvPr>
            <p:ph idx="9" type="subTitle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3" name="Google Shape;293;p72"/>
          <p:cNvSpPr txBox="1"/>
          <p:nvPr>
            <p:ph idx="13" type="subTitle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" name="Google Shape;294;p72"/>
          <p:cNvSpPr txBox="1"/>
          <p:nvPr>
            <p:ph idx="14" type="subTitle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5" name="Google Shape;295;p72"/>
          <p:cNvSpPr txBox="1"/>
          <p:nvPr>
            <p:ph idx="15" type="subTitle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6" name="Google Shape;296;p7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97" name="Google Shape;297;p72"/>
          <p:cNvGrpSpPr/>
          <p:nvPr/>
        </p:nvGrpSpPr>
        <p:grpSpPr>
          <a:xfrm>
            <a:off x="-1944548" y="-2078751"/>
            <a:ext cx="12510594" cy="8501586"/>
            <a:chOff x="-1944548" y="-2078751"/>
            <a:chExt cx="12510594" cy="8501586"/>
          </a:xfrm>
        </p:grpSpPr>
        <p:sp>
          <p:nvSpPr>
            <p:cNvPr id="298" name="Google Shape;298;p72"/>
            <p:cNvSpPr/>
            <p:nvPr/>
          </p:nvSpPr>
          <p:spPr>
            <a:xfrm flipH="1" rot="-1514522">
              <a:off x="-1358416" y="-1677542"/>
              <a:ext cx="2459868" cy="2582326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72"/>
            <p:cNvSpPr/>
            <p:nvPr/>
          </p:nvSpPr>
          <p:spPr>
            <a:xfrm flipH="1" rot="-1514455">
              <a:off x="8677413" y="4441916"/>
              <a:ext cx="1597641" cy="1722512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72"/>
            <p:cNvSpPr/>
            <p:nvPr/>
          </p:nvSpPr>
          <p:spPr>
            <a:xfrm flipH="1" rot="-1514455">
              <a:off x="8191049" y="4141902"/>
              <a:ext cx="1557889" cy="188893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2"/>
            <p:cNvSpPr/>
            <p:nvPr/>
          </p:nvSpPr>
          <p:spPr>
            <a:xfrm flipH="1" rot="-1514455">
              <a:off x="8178446" y="4089912"/>
              <a:ext cx="1800860" cy="1890511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2"/>
            <p:cNvSpPr/>
            <p:nvPr/>
          </p:nvSpPr>
          <p:spPr>
            <a:xfrm flipH="1" rot="-1430168">
              <a:off x="-1303062" y="-1300746"/>
              <a:ext cx="2162115" cy="2331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2"/>
            <p:cNvSpPr/>
            <p:nvPr/>
          </p:nvSpPr>
          <p:spPr>
            <a:xfrm flipH="1" rot="-1430168">
              <a:off x="-1517927" y="-1117903"/>
              <a:ext cx="2108318" cy="255633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8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73"/>
          <p:cNvGrpSpPr/>
          <p:nvPr/>
        </p:nvGrpSpPr>
        <p:grpSpPr>
          <a:xfrm>
            <a:off x="-585686" y="-1099379"/>
            <a:ext cx="10929759" cy="7352891"/>
            <a:chOff x="-585686" y="-1099379"/>
            <a:chExt cx="10929759" cy="7352891"/>
          </a:xfrm>
        </p:grpSpPr>
        <p:sp>
          <p:nvSpPr>
            <p:cNvPr id="306" name="Google Shape;306;p73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73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3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3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3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73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3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3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73"/>
          <p:cNvSpPr txBox="1"/>
          <p:nvPr>
            <p:ph type="title"/>
          </p:nvPr>
        </p:nvSpPr>
        <p:spPr>
          <a:xfrm>
            <a:off x="2822850" y="6919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15" name="Google Shape;315;p73"/>
          <p:cNvSpPr txBox="1"/>
          <p:nvPr>
            <p:ph idx="1" type="subTitle"/>
          </p:nvPr>
        </p:nvSpPr>
        <p:spPr>
          <a:xfrm>
            <a:off x="2822975" y="14875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6" name="Google Shape;316;p73"/>
          <p:cNvSpPr txBox="1"/>
          <p:nvPr>
            <p:ph idx="2" type="title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17" name="Google Shape;317;p73"/>
          <p:cNvSpPr txBox="1"/>
          <p:nvPr>
            <p:ph idx="3" type="subTitle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8" name="Google Shape;318;p73"/>
          <p:cNvSpPr txBox="1"/>
          <p:nvPr>
            <p:ph idx="4" type="title"/>
          </p:nvPr>
        </p:nvSpPr>
        <p:spPr>
          <a:xfrm>
            <a:off x="2822850" y="32335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319" name="Google Shape;319;p73"/>
          <p:cNvSpPr txBox="1"/>
          <p:nvPr>
            <p:ph idx="5" type="subTitle"/>
          </p:nvPr>
        </p:nvSpPr>
        <p:spPr>
          <a:xfrm>
            <a:off x="2822975" y="40291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/>
          <p:nvPr/>
        </p:nvSpPr>
        <p:spPr>
          <a:xfrm flipH="1" rot="-1514360">
            <a:off x="-1463407" y="-1848832"/>
            <a:ext cx="2936660" cy="3082854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49"/>
          <p:cNvGrpSpPr/>
          <p:nvPr/>
        </p:nvGrpSpPr>
        <p:grpSpPr>
          <a:xfrm>
            <a:off x="6905484" y="3227563"/>
            <a:ext cx="4423512" cy="4265956"/>
            <a:chOff x="6905484" y="3227563"/>
            <a:chExt cx="4423512" cy="4265956"/>
          </a:xfrm>
        </p:grpSpPr>
        <p:sp>
          <p:nvSpPr>
            <p:cNvPr id="34" name="Google Shape;34;p49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9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9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49"/>
          <p:cNvSpPr/>
          <p:nvPr/>
        </p:nvSpPr>
        <p:spPr>
          <a:xfrm flipH="1" rot="-1430259">
            <a:off x="-1396986" y="-1399018"/>
            <a:ext cx="2580939" cy="2782664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9"/>
          <p:cNvSpPr/>
          <p:nvPr/>
        </p:nvSpPr>
        <p:spPr>
          <a:xfrm flipH="1" rot="-1430259">
            <a:off x="-1653489" y="-1180746"/>
            <a:ext cx="2516720" cy="3051518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0"/>
          <p:cNvGrpSpPr/>
          <p:nvPr/>
        </p:nvGrpSpPr>
        <p:grpSpPr>
          <a:xfrm>
            <a:off x="-2027979" y="-2596319"/>
            <a:ext cx="14549688" cy="10668394"/>
            <a:chOff x="-2027979" y="-2596319"/>
            <a:chExt cx="14549688" cy="10668394"/>
          </a:xfrm>
        </p:grpSpPr>
        <p:grpSp>
          <p:nvGrpSpPr>
            <p:cNvPr id="41" name="Google Shape;41;p50"/>
            <p:cNvGrpSpPr/>
            <p:nvPr/>
          </p:nvGrpSpPr>
          <p:grpSpPr>
            <a:xfrm rot="2219984">
              <a:off x="-1194690" y="3296805"/>
              <a:ext cx="3796560" cy="4039572"/>
              <a:chOff x="7558302" y="3163860"/>
              <a:chExt cx="3072637" cy="3269312"/>
            </a:xfrm>
          </p:grpSpPr>
          <p:sp>
            <p:nvSpPr>
              <p:cNvPr id="42" name="Google Shape;42;p50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0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0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" name="Google Shape;45;p50"/>
            <p:cNvGrpSpPr/>
            <p:nvPr/>
          </p:nvGrpSpPr>
          <p:grpSpPr>
            <a:xfrm rot="2219984">
              <a:off x="7891860" y="-1860620"/>
              <a:ext cx="3796560" cy="4039572"/>
              <a:chOff x="7558302" y="3163860"/>
              <a:chExt cx="3072637" cy="3269312"/>
            </a:xfrm>
          </p:grpSpPr>
          <p:sp>
            <p:nvSpPr>
              <p:cNvPr id="46" name="Google Shape;46;p50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50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50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" name="Google Shape;49;p50"/>
          <p:cNvSpPr txBox="1"/>
          <p:nvPr>
            <p:ph idx="1" type="subTitle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50"/>
          <p:cNvSpPr txBox="1"/>
          <p:nvPr>
            <p:ph idx="2" type="subTitle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50"/>
          <p:cNvSpPr txBox="1"/>
          <p:nvPr>
            <p:ph idx="3" type="subTitle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50"/>
          <p:cNvSpPr txBox="1"/>
          <p:nvPr>
            <p:ph idx="4" type="subTitle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50"/>
          <p:cNvSpPr txBox="1"/>
          <p:nvPr>
            <p:ph idx="5" type="subTitle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50"/>
          <p:cNvSpPr txBox="1"/>
          <p:nvPr>
            <p:ph idx="6" type="subTitle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5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">
  <p:cSld name="CUSTOM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1"/>
          <p:cNvSpPr txBox="1"/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58" name="Google Shape;58;p51"/>
          <p:cNvGrpSpPr/>
          <p:nvPr/>
        </p:nvGrpSpPr>
        <p:grpSpPr>
          <a:xfrm flipH="1">
            <a:off x="-1967333" y="-2924127"/>
            <a:ext cx="5436706" cy="5991673"/>
            <a:chOff x="5129250" y="-2537327"/>
            <a:chExt cx="5436706" cy="5991673"/>
          </a:xfrm>
        </p:grpSpPr>
        <p:sp>
          <p:nvSpPr>
            <p:cNvPr id="59" name="Google Shape;59;p51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1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1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62;p51"/>
          <p:cNvGrpSpPr/>
          <p:nvPr/>
        </p:nvGrpSpPr>
        <p:grpSpPr>
          <a:xfrm flipH="1">
            <a:off x="3951019" y="2219348"/>
            <a:ext cx="5773512" cy="5606870"/>
            <a:chOff x="-2896958" y="1534023"/>
            <a:chExt cx="5773512" cy="5606870"/>
          </a:xfrm>
        </p:grpSpPr>
        <p:sp>
          <p:nvSpPr>
            <p:cNvPr id="63" name="Google Shape;63;p51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1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1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1"/>
          <p:cNvSpPr txBox="1"/>
          <p:nvPr>
            <p:ph idx="1" type="subTitle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52"/>
          <p:cNvGrpSpPr/>
          <p:nvPr/>
        </p:nvGrpSpPr>
        <p:grpSpPr>
          <a:xfrm>
            <a:off x="-1645548" y="-2015865"/>
            <a:ext cx="14188757" cy="10087940"/>
            <a:chOff x="-1645548" y="-2015865"/>
            <a:chExt cx="14188757" cy="10087940"/>
          </a:xfrm>
        </p:grpSpPr>
        <p:grpSp>
          <p:nvGrpSpPr>
            <p:cNvPr id="69" name="Google Shape;69;p52"/>
            <p:cNvGrpSpPr/>
            <p:nvPr/>
          </p:nvGrpSpPr>
          <p:grpSpPr>
            <a:xfrm>
              <a:off x="-1645548" y="-2015865"/>
              <a:ext cx="3359587" cy="8686086"/>
              <a:chOff x="7271352" y="-2015865"/>
              <a:chExt cx="3359587" cy="8686086"/>
            </a:xfrm>
          </p:grpSpPr>
          <p:sp>
            <p:nvSpPr>
              <p:cNvPr id="70" name="Google Shape;70;p52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52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52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52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2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52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Google Shape;76;p52"/>
            <p:cNvGrpSpPr/>
            <p:nvPr/>
          </p:nvGrpSpPr>
          <p:grpSpPr>
            <a:xfrm rot="2219984">
              <a:off x="7913360" y="3296805"/>
              <a:ext cx="3796560" cy="4039572"/>
              <a:chOff x="7558302" y="3163860"/>
              <a:chExt cx="3072637" cy="3269312"/>
            </a:xfrm>
          </p:grpSpPr>
          <p:sp>
            <p:nvSpPr>
              <p:cNvPr id="77" name="Google Shape;77;p52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2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2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" name="Google Shape;80;p52"/>
          <p:cNvSpPr txBox="1"/>
          <p:nvPr>
            <p:ph idx="1" type="body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5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53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84" name="Google Shape;84;p53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85" name="Google Shape;85;p53"/>
              <p:cNvSpPr/>
              <p:nvPr/>
            </p:nvSpPr>
            <p:spPr>
              <a:xfrm flipH="1" rot="9285662">
                <a:off x="5806126" y="2835956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53"/>
              <p:cNvSpPr/>
              <p:nvPr/>
            </p:nvSpPr>
            <p:spPr>
              <a:xfrm flipH="1" rot="9285662">
                <a:off x="-2275832" y="-2073377"/>
                <a:ext cx="3410358" cy="3676910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53"/>
              <p:cNvSpPr/>
              <p:nvPr/>
            </p:nvSpPr>
            <p:spPr>
              <a:xfrm flipH="1" rot="9285662">
                <a:off x="-1152704" y="-1788187"/>
                <a:ext cx="3325502" cy="4032164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53"/>
              <p:cNvSpPr/>
              <p:nvPr/>
            </p:nvSpPr>
            <p:spPr>
              <a:xfrm flipH="1" rot="9285662">
                <a:off x="-1644474" y="-1680548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3"/>
              <p:cNvSpPr/>
              <p:nvPr/>
            </p:nvSpPr>
            <p:spPr>
              <a:xfrm flipH="1" rot="9369735">
                <a:off x="6184762" y="2639811"/>
                <a:ext cx="3378707" cy="364278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53"/>
              <p:cNvSpPr/>
              <p:nvPr/>
            </p:nvSpPr>
            <p:spPr>
              <a:xfrm flipH="1" rot="9369735">
                <a:off x="6604611" y="2002120"/>
                <a:ext cx="3294638" cy="3994742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53"/>
            <p:cNvGrpSpPr/>
            <p:nvPr/>
          </p:nvGrpSpPr>
          <p:grpSpPr>
            <a:xfrm rot="5400000">
              <a:off x="1874510" y="-229219"/>
              <a:ext cx="5394990" cy="4302857"/>
              <a:chOff x="404669" y="406050"/>
              <a:chExt cx="8334605" cy="4331445"/>
            </a:xfrm>
          </p:grpSpPr>
          <p:sp>
            <p:nvSpPr>
              <p:cNvPr id="92" name="Google Shape;92;p53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53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rect b="b" l="l" r="r" t="t"/>
                <a:pathLst>
                  <a:path extrusionOk="0" h="71534" w="47852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4" name="Google Shape;94;p53"/>
          <p:cNvSpPr txBox="1"/>
          <p:nvPr>
            <p:ph idx="1" type="subTitle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53"/>
          <p:cNvSpPr txBox="1"/>
          <p:nvPr>
            <p:ph idx="2" type="subTitle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53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" sz="1200" u="none" cap="none" strike="noStrike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0" i="0" lang="en" sz="1200" u="none" cap="none" strike="noStrike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53"/>
          <p:cNvSpPr txBox="1"/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56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100" name="Google Shape;100;p56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6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6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6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6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6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56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56"/>
          <p:cNvSpPr txBox="1"/>
          <p:nvPr>
            <p:ph idx="1" type="subTitle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56"/>
          <p:cNvSpPr txBox="1"/>
          <p:nvPr>
            <p:ph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7"/>
          <p:cNvGrpSpPr/>
          <p:nvPr/>
        </p:nvGrpSpPr>
        <p:grpSpPr>
          <a:xfrm>
            <a:off x="-2605604" y="-2596319"/>
            <a:ext cx="13108098" cy="11195355"/>
            <a:chOff x="-2605604" y="-2596319"/>
            <a:chExt cx="13108098" cy="11195355"/>
          </a:xfrm>
        </p:grpSpPr>
        <p:sp>
          <p:nvSpPr>
            <p:cNvPr id="111" name="Google Shape;111;p57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" name="Google Shape;112;p57"/>
            <p:cNvGrpSpPr/>
            <p:nvPr/>
          </p:nvGrpSpPr>
          <p:grpSpPr>
            <a:xfrm rot="375330">
              <a:off x="5113665" y="3499603"/>
              <a:ext cx="5140786" cy="4833747"/>
              <a:chOff x="8101026" y="3219567"/>
              <a:chExt cx="3887249" cy="3655079"/>
            </a:xfrm>
          </p:grpSpPr>
          <p:sp>
            <p:nvSpPr>
              <p:cNvPr id="113" name="Google Shape;113;p57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7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" name="Google Shape;115;p57"/>
            <p:cNvGrpSpPr/>
            <p:nvPr/>
          </p:nvGrpSpPr>
          <p:grpSpPr>
            <a:xfrm rot="2219984">
              <a:off x="-1772315" y="-1860620"/>
              <a:ext cx="3796560" cy="4039572"/>
              <a:chOff x="7558302" y="3163860"/>
              <a:chExt cx="3072637" cy="3269312"/>
            </a:xfrm>
          </p:grpSpPr>
          <p:sp>
            <p:nvSpPr>
              <p:cNvPr id="116" name="Google Shape;116;p5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" name="Google Shape;119;p57"/>
          <p:cNvSpPr txBox="1"/>
          <p:nvPr>
            <p:ph idx="1" type="body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5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4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login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-scm.com/downloads" TargetMode="External"/><Relationship Id="rId4" Type="http://schemas.openxmlformats.org/officeDocument/2006/relationships/hyperlink" Target="https://phoenixnap.com/kb/how-to-install-git-windows" TargetMode="External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"/>
          <p:cNvSpPr txBox="1"/>
          <p:nvPr>
            <p:ph type="ctrTitle"/>
          </p:nvPr>
        </p:nvSpPr>
        <p:spPr>
          <a:xfrm>
            <a:off x="2287425" y="1637150"/>
            <a:ext cx="44865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/>
              <a:t>Version Control</a:t>
            </a:r>
            <a:endParaRPr sz="4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000"/>
              <a:t>WEEK 1</a:t>
            </a:r>
            <a:endParaRPr/>
          </a:p>
        </p:txBody>
      </p:sp>
      <p:sp>
        <p:nvSpPr>
          <p:cNvPr id="329" name="Google Shape;329;p1"/>
          <p:cNvSpPr txBox="1"/>
          <p:nvPr>
            <p:ph idx="1" type="subTitle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Advanced Native Mobile Programming</a:t>
            </a:r>
            <a:br>
              <a:rPr lang="en"/>
            </a:br>
            <a:r>
              <a:rPr lang="en"/>
              <a:t>1604C062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10"/>
          <p:cNvGrpSpPr/>
          <p:nvPr/>
        </p:nvGrpSpPr>
        <p:grpSpPr>
          <a:xfrm>
            <a:off x="4495795" y="1242114"/>
            <a:ext cx="4821690" cy="2659280"/>
            <a:chOff x="1248485" y="738824"/>
            <a:chExt cx="6646939" cy="3665951"/>
          </a:xfrm>
        </p:grpSpPr>
        <p:sp>
          <p:nvSpPr>
            <p:cNvPr id="394" name="Google Shape;394;p10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6" name="Google Shape;396;p10"/>
          <p:cNvPicPr preferRelativeResize="0"/>
          <p:nvPr/>
        </p:nvPicPr>
        <p:blipFill rotWithShape="1">
          <a:blip r:embed="rId3">
            <a:alphaModFix/>
          </a:blip>
          <a:srcRect b="5076" l="0" r="16218" t="8290"/>
          <a:stretch/>
        </p:blipFill>
        <p:spPr>
          <a:xfrm>
            <a:off x="0" y="1242125"/>
            <a:ext cx="4572000" cy="26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0"/>
          <p:cNvSpPr txBox="1"/>
          <p:nvPr>
            <p:ph idx="1" type="subTitle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Using terminal or command prompt</a:t>
            </a:r>
            <a:endParaRPr/>
          </a:p>
        </p:txBody>
      </p:sp>
      <p:sp>
        <p:nvSpPr>
          <p:cNvPr id="398" name="Google Shape;398;p10"/>
          <p:cNvSpPr txBox="1"/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OPERATING GIT</a:t>
            </a:r>
            <a:endParaRPr/>
          </a:p>
        </p:txBody>
      </p:sp>
      <p:pic>
        <p:nvPicPr>
          <p:cNvPr id="399" name="Google Shape;39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42125"/>
            <a:ext cx="4851031" cy="26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11"/>
          <p:cNvGrpSpPr/>
          <p:nvPr/>
        </p:nvGrpSpPr>
        <p:grpSpPr>
          <a:xfrm>
            <a:off x="4495795" y="1242114"/>
            <a:ext cx="4821690" cy="2659280"/>
            <a:chOff x="1248485" y="738824"/>
            <a:chExt cx="6646939" cy="3665951"/>
          </a:xfrm>
        </p:grpSpPr>
        <p:sp>
          <p:nvSpPr>
            <p:cNvPr id="405" name="Google Shape;405;p11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7" name="Google Shape;407;p11"/>
          <p:cNvPicPr preferRelativeResize="0"/>
          <p:nvPr/>
        </p:nvPicPr>
        <p:blipFill rotWithShape="1">
          <a:blip r:embed="rId3">
            <a:alphaModFix/>
          </a:blip>
          <a:srcRect b="5076" l="0" r="16218" t="8290"/>
          <a:stretch/>
        </p:blipFill>
        <p:spPr>
          <a:xfrm>
            <a:off x="0" y="1242125"/>
            <a:ext cx="4572000" cy="26592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1"/>
          <p:cNvSpPr txBox="1"/>
          <p:nvPr>
            <p:ph idx="1" type="subTitle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Using GUI</a:t>
            </a:r>
            <a:endParaRPr/>
          </a:p>
        </p:txBody>
      </p:sp>
      <p:sp>
        <p:nvSpPr>
          <p:cNvPr id="409" name="Google Shape;409;p11"/>
          <p:cNvSpPr txBox="1"/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OPERATING GIT</a:t>
            </a:r>
            <a:endParaRPr/>
          </a:p>
        </p:txBody>
      </p:sp>
      <p:pic>
        <p:nvPicPr>
          <p:cNvPr id="410" name="Google Shape;41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42125"/>
            <a:ext cx="4731773" cy="265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ANDROID STUDIO</a:t>
            </a:r>
            <a:endParaRPr/>
          </a:p>
        </p:txBody>
      </p:sp>
      <p:sp>
        <p:nvSpPr>
          <p:cNvPr id="416" name="Google Shape;416;p12"/>
          <p:cNvSpPr txBox="1"/>
          <p:nvPr>
            <p:ph idx="1" type="body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Android Studio has an integration with Git for source control management.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It means you can do the different Git operations (commit, push, pull, branch, etc.) from inside Android Studio</a:t>
            </a:r>
            <a:endParaRPr/>
          </a:p>
        </p:txBody>
      </p:sp>
      <p:pic>
        <p:nvPicPr>
          <p:cNvPr id="417" name="Google Shape;4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7406" y="1391413"/>
            <a:ext cx="2201475" cy="21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3"/>
          <p:cNvSpPr txBox="1"/>
          <p:nvPr>
            <p:ph idx="1" type="subTitle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 a group of maximum three students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Follow all steps on the next slides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Group leader must create a repository 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Practice git operation (pull, push, clone, merge, branch, checkout, and so on) have been executed on one of repositories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Group leader must submit / writes github repository URL of all member at ULS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Deadline: next week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423" name="Google Shape;423;p1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GROUP ASSESSMENT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CREATE GITHUB ACCOUNT</a:t>
            </a:r>
            <a:endParaRPr/>
          </a:p>
        </p:txBody>
      </p:sp>
      <p:sp>
        <p:nvSpPr>
          <p:cNvPr id="429" name="Google Shape;429;p14"/>
          <p:cNvSpPr txBox="1"/>
          <p:nvPr>
            <p:ph idx="1" type="body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https://github.com/login</a:t>
            </a:r>
            <a:r>
              <a:rPr lang="en"/>
              <a:t>, click on “Create an account” link to create a new github account. Follow all steps.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Don't forget to try sign in into github after completing account creation. </a:t>
            </a:r>
            <a:br>
              <a:rPr lang="en"/>
            </a:br>
            <a:br>
              <a:rPr lang="en"/>
            </a:br>
            <a:r>
              <a:rPr lang="en"/>
              <a:t>(if you already have github account, you may skip this step)</a:t>
            </a:r>
            <a:endParaRPr/>
          </a:p>
        </p:txBody>
      </p:sp>
      <p:sp>
        <p:nvSpPr>
          <p:cNvPr id="430" name="Google Shape;430;p14"/>
          <p:cNvSpPr txBox="1"/>
          <p:nvPr>
            <p:ph idx="1" type="body"/>
          </p:nvPr>
        </p:nvSpPr>
        <p:spPr>
          <a:xfrm>
            <a:off x="5348850" y="3450220"/>
            <a:ext cx="1998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YOUR LOGO</a:t>
            </a:r>
            <a:endParaRPr b="1" sz="16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31" name="Google Shape;43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850" y="1221400"/>
            <a:ext cx="2885175" cy="345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"/>
          <p:cNvSpPr txBox="1"/>
          <p:nvPr>
            <p:ph idx="1" type="body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Once sign in into github, click new button to create new repository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Write repo name (without space)</a:t>
            </a:r>
            <a:br>
              <a:rPr lang="en"/>
            </a:br>
            <a:r>
              <a:rPr b="1" lang="en"/>
              <a:t>native[NRP]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Choose public repo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AutoNum type="arabicPeriod"/>
            </a:pPr>
            <a:r>
              <a:rPr lang="en"/>
              <a:t>Click create repository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437" name="Google Shape;437;p1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CREATE NEW REPOSITORY</a:t>
            </a:r>
            <a:endParaRPr/>
          </a:p>
        </p:txBody>
      </p:sp>
      <p:pic>
        <p:nvPicPr>
          <p:cNvPr id="438" name="Google Shape;4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400" y="1123300"/>
            <a:ext cx="3331927" cy="386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6"/>
          <p:cNvSpPr txBox="1"/>
          <p:nvPr>
            <p:ph idx="1" type="body"/>
          </p:nvPr>
        </p:nvSpPr>
        <p:spPr>
          <a:xfrm>
            <a:off x="1368375" y="1390550"/>
            <a:ext cx="61935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New empty (remote) repository created</a:t>
            </a:r>
            <a:endParaRPr/>
          </a:p>
        </p:txBody>
      </p:sp>
      <p:sp>
        <p:nvSpPr>
          <p:cNvPr id="444" name="Google Shape;444;p1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NEW REPOSITORY CREATED</a:t>
            </a:r>
            <a:endParaRPr/>
          </a:p>
        </p:txBody>
      </p:sp>
      <p:pic>
        <p:nvPicPr>
          <p:cNvPr id="445" name="Google Shape;4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8800" y="2165152"/>
            <a:ext cx="6912777" cy="23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b671da6a39_0_0"/>
          <p:cNvSpPr txBox="1"/>
          <p:nvPr>
            <p:ph idx="1" type="body"/>
          </p:nvPr>
        </p:nvSpPr>
        <p:spPr>
          <a:xfrm>
            <a:off x="1368375" y="1390550"/>
            <a:ext cx="61935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Open Github website and go to your repository.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/>
              <a:t>Add your friends as collaborator so that your friends could push something. Otherwise, they could pull only.</a:t>
            </a:r>
            <a:endParaRPr/>
          </a:p>
        </p:txBody>
      </p:sp>
      <p:sp>
        <p:nvSpPr>
          <p:cNvPr id="451" name="Google Shape;451;g1b671da6a39_0_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Add Collaborator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DOWNLOAD AND INSTALL GIT</a:t>
            </a:r>
            <a:endParaRPr/>
          </a:p>
        </p:txBody>
      </p:sp>
      <p:sp>
        <p:nvSpPr>
          <p:cNvPr id="457" name="Google Shape;457;p17"/>
          <p:cNvSpPr txBox="1"/>
          <p:nvPr>
            <p:ph idx="1" type="body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https://git-scm.com/downloads</a:t>
            </a:r>
            <a:r>
              <a:rPr lang="en"/>
              <a:t> to download Git system to your computer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Install and follow the  default settings</a:t>
            </a:r>
            <a:br>
              <a:rPr lang="en"/>
            </a:br>
            <a:br>
              <a:rPr lang="en"/>
            </a:br>
            <a:r>
              <a:rPr lang="en"/>
              <a:t>You may follow installation tutorial here: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https://phoenixnap.com/kb/how-to-install-git-windows</a:t>
            </a:r>
            <a:endParaRPr/>
          </a:p>
        </p:txBody>
      </p:sp>
      <p:pic>
        <p:nvPicPr>
          <p:cNvPr id="458" name="Google Shape;45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4325" y="1667475"/>
            <a:ext cx="4465199" cy="187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258f5c087_0_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CONFIGURE GIT TO WORK WITH PROXY</a:t>
            </a:r>
            <a:endParaRPr/>
          </a:p>
        </p:txBody>
      </p:sp>
      <p:sp>
        <p:nvSpPr>
          <p:cNvPr id="464" name="Google Shape;464;g11258f5c087_0_1"/>
          <p:cNvSpPr txBox="1"/>
          <p:nvPr>
            <p:ph idx="1" type="body"/>
          </p:nvPr>
        </p:nvSpPr>
        <p:spPr>
          <a:xfrm>
            <a:off x="715000" y="1683150"/>
            <a:ext cx="71748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Open Git CMD from windows search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n"/>
            </a:br>
            <a:r>
              <a:rPr lang="en"/>
              <a:t>Enter configuration command below: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config --global http.proxy http://proxy3.ubaya.ac.id:8080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config --global https.proxy https://proxy3.ubaya.ac.id:8080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view current git config, please enter the following commands: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config --global --get http.proxy</a:t>
            </a:r>
            <a:r>
              <a:rPr lang="en"/>
              <a:t>  </a:t>
            </a:r>
            <a:br>
              <a:rPr lang="en"/>
            </a:br>
            <a:r>
              <a:rPr lang="en"/>
              <a:t>o</a:t>
            </a:r>
            <a:r>
              <a:rPr lang="en"/>
              <a:t>r 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config --global --get https.proxy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clear current git config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config --global --unset http.proxy</a:t>
            </a:r>
            <a:r>
              <a:rPr lang="en"/>
              <a:t>  </a:t>
            </a:r>
            <a:br>
              <a:rPr lang="en"/>
            </a:br>
            <a:r>
              <a:rPr lang="en"/>
              <a:t>or 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config --global --unset https.proxy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65" name="Google Shape;465;g11258f5c08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225" y="2929301"/>
            <a:ext cx="3921800" cy="19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"/>
          <p:cNvSpPr txBox="1"/>
          <p:nvPr>
            <p:ph idx="1" type="subTitle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Version control, also known as revision control or source control, is the management of changes to documents, computer programs, large websites, and other collections of information.</a:t>
            </a:r>
            <a:endParaRPr sz="1600"/>
          </a:p>
        </p:txBody>
      </p:sp>
      <p:sp>
        <p:nvSpPr>
          <p:cNvPr id="335" name="Google Shape;335;p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VERSION CONTROL</a:t>
            </a:r>
            <a:endParaRPr/>
          </a:p>
        </p:txBody>
      </p:sp>
      <p:pic>
        <p:nvPicPr>
          <p:cNvPr id="336" name="Google Shape;3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025" y="2035825"/>
            <a:ext cx="3981150" cy="27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CREATE NEW ANDROID STUDIO PROJECT</a:t>
            </a:r>
            <a:endParaRPr/>
          </a:p>
        </p:txBody>
      </p:sp>
      <p:sp>
        <p:nvSpPr>
          <p:cNvPr id="471" name="Google Shape;471;p18"/>
          <p:cNvSpPr txBox="1"/>
          <p:nvPr>
            <p:ph idx="1" type="body"/>
          </p:nvPr>
        </p:nvSpPr>
        <p:spPr>
          <a:xfrm>
            <a:off x="1427100" y="1018075"/>
            <a:ext cx="63072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Attention! For Girrafe user, please select “No Activity”</a:t>
            </a:r>
            <a:endParaRPr/>
          </a:p>
        </p:txBody>
      </p:sp>
      <p:pic>
        <p:nvPicPr>
          <p:cNvPr id="472" name="Google Shape;4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225" y="2204825"/>
            <a:ext cx="4362675" cy="26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3ef2333c83_0_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CREATE NEW ANDROID STUDIO PROJECT</a:t>
            </a:r>
            <a:endParaRPr/>
          </a:p>
        </p:txBody>
      </p:sp>
      <p:sp>
        <p:nvSpPr>
          <p:cNvPr id="478" name="Google Shape;478;g23ef2333c83_0_5"/>
          <p:cNvSpPr txBox="1"/>
          <p:nvPr>
            <p:ph idx="1" type="body"/>
          </p:nvPr>
        </p:nvSpPr>
        <p:spPr>
          <a:xfrm>
            <a:off x="1427100" y="1018075"/>
            <a:ext cx="63072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Create new project, use empty activity, and name project as </a:t>
            </a:r>
            <a:r>
              <a:rPr b="1" lang="en"/>
              <a:t>Native[NRP] or whatever you name that you like</a:t>
            </a:r>
            <a:endParaRPr b="1"/>
          </a:p>
        </p:txBody>
      </p:sp>
      <p:pic>
        <p:nvPicPr>
          <p:cNvPr id="479" name="Google Shape;479;g23ef2333c83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825" y="2314400"/>
            <a:ext cx="6406357" cy="20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ef2333c83_0_1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ADDING NEW ACTIVITY</a:t>
            </a:r>
            <a:endParaRPr/>
          </a:p>
        </p:txBody>
      </p:sp>
      <p:sp>
        <p:nvSpPr>
          <p:cNvPr id="485" name="Google Shape;485;g23ef2333c83_0_12"/>
          <p:cNvSpPr txBox="1"/>
          <p:nvPr>
            <p:ph idx="1" type="body"/>
          </p:nvPr>
        </p:nvSpPr>
        <p:spPr>
          <a:xfrm>
            <a:off x="1427100" y="1018075"/>
            <a:ext cx="63072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Since we </a:t>
            </a:r>
            <a:r>
              <a:rPr lang="en"/>
              <a:t>don't</a:t>
            </a:r>
            <a:r>
              <a:rPr lang="en"/>
              <a:t> have any activity yet, please add one. </a:t>
            </a:r>
            <a:r>
              <a:rPr lang="en"/>
              <a:t>Right</a:t>
            </a:r>
            <a:r>
              <a:rPr lang="en"/>
              <a:t> click on package name &gt; new &gt; activity &gt;</a:t>
            </a:r>
            <a:endParaRPr b="1"/>
          </a:p>
        </p:txBody>
      </p:sp>
      <p:pic>
        <p:nvPicPr>
          <p:cNvPr id="486" name="Google Shape;486;g23ef2333c83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200" y="2286775"/>
            <a:ext cx="2211000" cy="25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23ef2333c83_0_12"/>
          <p:cNvSpPr txBox="1"/>
          <p:nvPr>
            <p:ph idx="1" type="body"/>
          </p:nvPr>
        </p:nvSpPr>
        <p:spPr>
          <a:xfrm>
            <a:off x="4368075" y="2143225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Make sure activity name set to “MainActivity”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Tick the “Generate Layout File”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AutoNum type="arabicPeriod"/>
            </a:pPr>
            <a:r>
              <a:rPr lang="en"/>
              <a:t>Tick the “Launcher Activity”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9"/>
          <p:cNvSpPr txBox="1"/>
          <p:nvPr>
            <p:ph idx="1" type="body"/>
          </p:nvPr>
        </p:nvSpPr>
        <p:spPr>
          <a:xfrm>
            <a:off x="1465025" y="15626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Next, we need to test whether Git is configured in Android Studio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Click file &gt; settings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Type git in search bar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Click “test” button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AutoNum type="arabicPeriod"/>
            </a:pPr>
            <a:r>
              <a:rPr lang="en"/>
              <a:t>If you can see git version, means that android studio is configured properly with Git</a:t>
            </a:r>
            <a:endParaRPr/>
          </a:p>
        </p:txBody>
      </p:sp>
      <p:sp>
        <p:nvSpPr>
          <p:cNvPr id="493" name="Google Shape;493;p1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CHECK GIT INTEGRATION</a:t>
            </a:r>
            <a:endParaRPr/>
          </a:p>
        </p:txBody>
      </p:sp>
      <p:pic>
        <p:nvPicPr>
          <p:cNvPr id="494" name="Google Shape;4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800" y="3154250"/>
            <a:ext cx="237172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9800" y="2437625"/>
            <a:ext cx="119062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INTEGRATED GIT INTO PROJECT</a:t>
            </a:r>
            <a:endParaRPr/>
          </a:p>
        </p:txBody>
      </p:sp>
      <p:sp>
        <p:nvSpPr>
          <p:cNvPr id="501" name="Google Shape;501;p20"/>
          <p:cNvSpPr txBox="1"/>
          <p:nvPr>
            <p:ph idx="1" type="body"/>
          </p:nvPr>
        </p:nvSpPr>
        <p:spPr>
          <a:xfrm>
            <a:off x="1439750" y="1448125"/>
            <a:ext cx="65598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Close setting dialog. Next, we need to enable VCS integration into our current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Click VCS &gt; Enable Version Control Integration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Popup dialog shown, choose git and press OK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Now a new repository with “master” branch have been created on your local drive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GIT TAB</a:t>
            </a:r>
            <a:endParaRPr/>
          </a:p>
        </p:txBody>
      </p:sp>
      <p:sp>
        <p:nvSpPr>
          <p:cNvPr id="507" name="Google Shape;507;p21"/>
          <p:cNvSpPr txBox="1"/>
          <p:nvPr>
            <p:ph idx="1" type="body"/>
          </p:nvPr>
        </p:nvSpPr>
        <p:spPr>
          <a:xfrm>
            <a:off x="1439750" y="1448125"/>
            <a:ext cx="65598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New git tab shown on the bottom part of android studio</a:t>
            </a:r>
            <a:endParaRPr/>
          </a:p>
        </p:txBody>
      </p:sp>
      <p:pic>
        <p:nvPicPr>
          <p:cNvPr id="508" name="Google Shape;5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900" y="2351650"/>
            <a:ext cx="3823330" cy="23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1"/>
          <p:cNvSpPr/>
          <p:nvPr/>
        </p:nvSpPr>
        <p:spPr>
          <a:xfrm>
            <a:off x="4145150" y="2578500"/>
            <a:ext cx="1908275" cy="568700"/>
          </a:xfrm>
          <a:custGeom>
            <a:rect b="b" l="l" r="r" t="t"/>
            <a:pathLst>
              <a:path extrusionOk="0" h="22748" w="76331">
                <a:moveTo>
                  <a:pt x="0" y="7583"/>
                </a:moveTo>
                <a:lnTo>
                  <a:pt x="30330" y="22748"/>
                </a:lnTo>
                <a:lnTo>
                  <a:pt x="76331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510" name="Google Shape;510;p21"/>
          <p:cNvSpPr txBox="1"/>
          <p:nvPr>
            <p:ph idx="4294967295" type="subTitle"/>
          </p:nvPr>
        </p:nvSpPr>
        <p:spPr>
          <a:xfrm>
            <a:off x="6148825" y="2351650"/>
            <a:ext cx="154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Click log tab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21"/>
          <p:cNvSpPr txBox="1"/>
          <p:nvPr>
            <p:ph idx="4294967295" type="subTitle"/>
          </p:nvPr>
        </p:nvSpPr>
        <p:spPr>
          <a:xfrm>
            <a:off x="5947375" y="3654075"/>
            <a:ext cx="2203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Notice that new branch “master” created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21"/>
          <p:cNvSpPr/>
          <p:nvPr/>
        </p:nvSpPr>
        <p:spPr>
          <a:xfrm>
            <a:off x="2793675" y="3527075"/>
            <a:ext cx="3108100" cy="555300"/>
          </a:xfrm>
          <a:custGeom>
            <a:rect b="b" l="l" r="r" t="t"/>
            <a:pathLst>
              <a:path extrusionOk="0" h="22212" w="124324">
                <a:moveTo>
                  <a:pt x="0" y="0"/>
                </a:moveTo>
                <a:lnTo>
                  <a:pt x="29795" y="22212"/>
                </a:lnTo>
                <a:lnTo>
                  <a:pt x="124324" y="12607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STAGE &amp; COMMIT</a:t>
            </a:r>
            <a:endParaRPr/>
          </a:p>
        </p:txBody>
      </p:sp>
      <p:sp>
        <p:nvSpPr>
          <p:cNvPr id="518" name="Google Shape;518;p22"/>
          <p:cNvSpPr txBox="1"/>
          <p:nvPr>
            <p:ph idx="1" type="body"/>
          </p:nvPr>
        </p:nvSpPr>
        <p:spPr>
          <a:xfrm>
            <a:off x="1439750" y="1448125"/>
            <a:ext cx="6559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The project is ready to use with Git version control. To stage and commit your changes, go to </a:t>
            </a:r>
            <a:r>
              <a:rPr b="1" lang="en"/>
              <a:t>VCS &gt; Commit</a:t>
            </a:r>
            <a:r>
              <a:rPr lang="en"/>
              <a:t>. </a:t>
            </a:r>
            <a:endParaRPr/>
          </a:p>
        </p:txBody>
      </p:sp>
      <p:pic>
        <p:nvPicPr>
          <p:cNvPr id="519" name="Google Shape;5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525" y="2174125"/>
            <a:ext cx="3980238" cy="26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2"/>
          <p:cNvSpPr/>
          <p:nvPr/>
        </p:nvSpPr>
        <p:spPr>
          <a:xfrm>
            <a:off x="1364875" y="2325750"/>
            <a:ext cx="1339600" cy="467600"/>
          </a:xfrm>
          <a:custGeom>
            <a:rect b="b" l="l" r="r" t="t"/>
            <a:pathLst>
              <a:path extrusionOk="0" h="18704" w="53584">
                <a:moveTo>
                  <a:pt x="0" y="12132"/>
                </a:moveTo>
                <a:lnTo>
                  <a:pt x="28814" y="0"/>
                </a:lnTo>
                <a:lnTo>
                  <a:pt x="53584" y="18704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521" name="Google Shape;521;p22"/>
          <p:cNvSpPr txBox="1"/>
          <p:nvPr>
            <p:ph idx="4294967295" type="subTitle"/>
          </p:nvPr>
        </p:nvSpPr>
        <p:spPr>
          <a:xfrm>
            <a:off x="335525" y="2252050"/>
            <a:ext cx="154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Tick this checkbox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22"/>
          <p:cNvSpPr txBox="1"/>
          <p:nvPr>
            <p:ph idx="4294967295" type="subTitle"/>
          </p:nvPr>
        </p:nvSpPr>
        <p:spPr>
          <a:xfrm>
            <a:off x="4633050" y="3642925"/>
            <a:ext cx="154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Write messages here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3058325" y="4221375"/>
            <a:ext cx="2034650" cy="429700"/>
          </a:xfrm>
          <a:custGeom>
            <a:rect b="b" l="l" r="r" t="t"/>
            <a:pathLst>
              <a:path extrusionOk="0" h="17188" w="81386">
                <a:moveTo>
                  <a:pt x="0" y="8594"/>
                </a:moveTo>
                <a:lnTo>
                  <a:pt x="38418" y="17188"/>
                </a:lnTo>
                <a:lnTo>
                  <a:pt x="813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524" name="Google Shape;524;p22"/>
          <p:cNvSpPr/>
          <p:nvPr/>
        </p:nvSpPr>
        <p:spPr>
          <a:xfrm>
            <a:off x="1895675" y="3425225"/>
            <a:ext cx="1086825" cy="328575"/>
          </a:xfrm>
          <a:custGeom>
            <a:rect b="b" l="l" r="r" t="t"/>
            <a:pathLst>
              <a:path extrusionOk="0" h="13143" w="43473">
                <a:moveTo>
                  <a:pt x="0" y="3033"/>
                </a:moveTo>
                <a:lnTo>
                  <a:pt x="20725" y="0"/>
                </a:lnTo>
                <a:lnTo>
                  <a:pt x="43473" y="13143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525" name="Google Shape;525;p22"/>
          <p:cNvSpPr txBox="1"/>
          <p:nvPr>
            <p:ph idx="4294967295" type="subTitle"/>
          </p:nvPr>
        </p:nvSpPr>
        <p:spPr>
          <a:xfrm>
            <a:off x="1006075" y="3138800"/>
            <a:ext cx="154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Current working branch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STAGE &amp; COMMIT</a:t>
            </a:r>
            <a:endParaRPr/>
          </a:p>
        </p:txBody>
      </p:sp>
      <p:sp>
        <p:nvSpPr>
          <p:cNvPr id="531" name="Google Shape;531;p23"/>
          <p:cNvSpPr txBox="1"/>
          <p:nvPr>
            <p:ph idx="1" type="body"/>
          </p:nvPr>
        </p:nvSpPr>
        <p:spPr>
          <a:xfrm>
            <a:off x="1439750" y="1448125"/>
            <a:ext cx="6559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Press commit button. Code analysis will show warning dialog like this. Warnings usually related with unfinished TODO, warning on UI or others. For now just press </a:t>
            </a:r>
            <a:r>
              <a:rPr b="1" lang="en"/>
              <a:t>Commit</a:t>
            </a:r>
            <a:endParaRPr b="1"/>
          </a:p>
        </p:txBody>
      </p:sp>
      <p:pic>
        <p:nvPicPr>
          <p:cNvPr id="532" name="Google Shape;5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088" y="2566625"/>
            <a:ext cx="39338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STAGE &amp; COMMIT</a:t>
            </a:r>
            <a:endParaRPr/>
          </a:p>
        </p:txBody>
      </p:sp>
      <p:sp>
        <p:nvSpPr>
          <p:cNvPr id="538" name="Google Shape;538;p24"/>
          <p:cNvSpPr txBox="1"/>
          <p:nvPr>
            <p:ph idx="1" type="body"/>
          </p:nvPr>
        </p:nvSpPr>
        <p:spPr>
          <a:xfrm>
            <a:off x="1439750" y="1448125"/>
            <a:ext cx="6559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Notice in git tab log, a new commit shown</a:t>
            </a:r>
            <a:endParaRPr b="1"/>
          </a:p>
        </p:txBody>
      </p:sp>
      <p:pic>
        <p:nvPicPr>
          <p:cNvPr id="539" name="Google Shape;5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750" y="2174125"/>
            <a:ext cx="8450510" cy="26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5"/>
          <p:cNvSpPr txBox="1"/>
          <p:nvPr>
            <p:ph idx="1" type="body"/>
          </p:nvPr>
        </p:nvSpPr>
        <p:spPr>
          <a:xfrm>
            <a:off x="1465025" y="15626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Previously we only staged and commited files into our own local repository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We need to push our commit to remote repository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/>
              <a:t>To configure remote repository click </a:t>
            </a:r>
            <a:r>
              <a:rPr b="1" lang="en"/>
              <a:t>Git &gt; Manage Remotes</a:t>
            </a:r>
            <a:endParaRPr b="1"/>
          </a:p>
        </p:txBody>
      </p:sp>
      <p:sp>
        <p:nvSpPr>
          <p:cNvPr id="545" name="Google Shape;545;p2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SETUP REMOTE CONNECTION</a:t>
            </a:r>
            <a:endParaRPr/>
          </a:p>
        </p:txBody>
      </p:sp>
      <p:pic>
        <p:nvPicPr>
          <p:cNvPr id="546" name="Google Shape;546;p25"/>
          <p:cNvPicPr preferRelativeResize="0"/>
          <p:nvPr/>
        </p:nvPicPr>
        <p:blipFill rotWithShape="1">
          <a:blip r:embed="rId3">
            <a:alphaModFix/>
          </a:blip>
          <a:srcRect b="48712" l="32300" r="51180" t="0"/>
          <a:stretch/>
        </p:blipFill>
        <p:spPr>
          <a:xfrm>
            <a:off x="4693400" y="1051975"/>
            <a:ext cx="1982524" cy="38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"/>
          <p:cNvSpPr txBox="1"/>
          <p:nvPr>
            <p:ph idx="4294967295" type="subTitle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Track developments and changes in your files</a:t>
            </a:r>
            <a:endParaRPr b="0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Record the changes you made to your file in a way that you will be able to understand later</a:t>
            </a:r>
            <a:endParaRPr b="0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Experiment with different versions of a file while maintaining the original version</a:t>
            </a:r>
            <a:endParaRPr b="0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‘Merge’ two versions of a file and manage conflicts between versions</a:t>
            </a:r>
            <a:endParaRPr b="0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Revert changes, moving ‘backward’ through your history to previous versions of your file</a:t>
            </a:r>
            <a:endParaRPr b="0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t/>
            </a:r>
            <a:endParaRPr b="0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"/>
          <p:cNvSpPr txBox="1"/>
          <p:nvPr>
            <p:ph idx="4294967295"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VERSION CONTROL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6"/>
          <p:cNvSpPr txBox="1"/>
          <p:nvPr>
            <p:ph idx="1" type="body"/>
          </p:nvPr>
        </p:nvSpPr>
        <p:spPr>
          <a:xfrm>
            <a:off x="1465025" y="1390750"/>
            <a:ext cx="67620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Click on + button, enter URL of your github repository that you created previously. Press OK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/>
              <a:t>If authentication dialog shows up, you may need to provide github username and password.</a:t>
            </a:r>
            <a:endParaRPr/>
          </a:p>
        </p:txBody>
      </p:sp>
      <p:sp>
        <p:nvSpPr>
          <p:cNvPr id="552" name="Google Shape;552;p2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SETUP REMOTE CONNECTION</a:t>
            </a:r>
            <a:endParaRPr/>
          </a:p>
        </p:txBody>
      </p:sp>
      <p:pic>
        <p:nvPicPr>
          <p:cNvPr id="553" name="Google Shape;55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250" y="2543475"/>
            <a:ext cx="4419625" cy="16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4100" y="2338450"/>
            <a:ext cx="3618783" cy="2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7"/>
          <p:cNvSpPr txBox="1"/>
          <p:nvPr>
            <p:ph idx="1" type="body"/>
          </p:nvPr>
        </p:nvSpPr>
        <p:spPr>
          <a:xfrm>
            <a:off x="342600" y="1118300"/>
            <a:ext cx="3013800" cy="27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Latest github policy requires you to login with github generated token. In that case you must generate a token to enable authentication.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Add from File &gt; Settings, search for GitHub, then click Add account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/>
              <a:t>Make sure you have logged in to GitHub on your browser</a:t>
            </a:r>
            <a:endParaRPr/>
          </a:p>
        </p:txBody>
      </p:sp>
      <p:sp>
        <p:nvSpPr>
          <p:cNvPr id="560" name="Google Shape;560;p2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GITHUB TOKEN</a:t>
            </a:r>
            <a:endParaRPr/>
          </a:p>
        </p:txBody>
      </p:sp>
      <p:pic>
        <p:nvPicPr>
          <p:cNvPr id="561" name="Google Shape;5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625" y="1242150"/>
            <a:ext cx="5228526" cy="38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3242d1551_0_5"/>
          <p:cNvSpPr txBox="1"/>
          <p:nvPr>
            <p:ph idx="1" type="body"/>
          </p:nvPr>
        </p:nvSpPr>
        <p:spPr>
          <a:xfrm>
            <a:off x="155125" y="1390750"/>
            <a:ext cx="35826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Click Generate. Your browser window will open. Leave all settings, then just click Generate Token.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Copy the generated token you see on the browser to Android Studio,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then click Add Account.</a:t>
            </a:r>
            <a:endParaRPr/>
          </a:p>
        </p:txBody>
      </p:sp>
      <p:sp>
        <p:nvSpPr>
          <p:cNvPr id="567" name="Google Shape;567;g113242d1551_0_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GITHUB TOKEN</a:t>
            </a:r>
            <a:endParaRPr/>
          </a:p>
        </p:txBody>
      </p:sp>
      <p:pic>
        <p:nvPicPr>
          <p:cNvPr id="568" name="Google Shape;568;g113242d155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200" y="1390525"/>
            <a:ext cx="5101400" cy="236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8"/>
          <p:cNvSpPr txBox="1"/>
          <p:nvPr>
            <p:ph idx="1" type="body"/>
          </p:nvPr>
        </p:nvSpPr>
        <p:spPr>
          <a:xfrm>
            <a:off x="1465025" y="15626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To push your local changes to the remote repository, go to </a:t>
            </a:r>
            <a:r>
              <a:rPr b="1" lang="en"/>
              <a:t>VCS &gt; Git &gt; Push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And then press push button again to begin push operation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/>
              <a:t>If success, you can see two repositories (local and remote) shown on git log tab</a:t>
            </a:r>
            <a:endParaRPr/>
          </a:p>
        </p:txBody>
      </p:sp>
      <p:sp>
        <p:nvSpPr>
          <p:cNvPr id="574" name="Google Shape;574;p2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PUSH THE CHANGES TO REMOTE</a:t>
            </a:r>
            <a:endParaRPr/>
          </a:p>
        </p:txBody>
      </p:sp>
      <p:pic>
        <p:nvPicPr>
          <p:cNvPr id="575" name="Google Shape;5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700" y="1816275"/>
            <a:ext cx="4427275" cy="224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9"/>
          <p:cNvSpPr txBox="1"/>
          <p:nvPr>
            <p:ph idx="1" type="body"/>
          </p:nvPr>
        </p:nvSpPr>
        <p:spPr>
          <a:xfrm>
            <a:off x="1465025" y="15626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To download the latest changes from remote, go to </a:t>
            </a:r>
            <a:r>
              <a:rPr b="1" lang="en"/>
              <a:t>VCS &gt; Git &gt; Pull</a:t>
            </a:r>
            <a:endParaRPr b="1"/>
          </a:p>
        </p:txBody>
      </p:sp>
      <p:sp>
        <p:nvSpPr>
          <p:cNvPr id="581" name="Google Shape;581;p2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FETCH THE CHANGES FROM REMOTE</a:t>
            </a:r>
            <a:endParaRPr/>
          </a:p>
        </p:txBody>
      </p:sp>
      <p:pic>
        <p:nvPicPr>
          <p:cNvPr id="582" name="Google Shape;5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1925" y="1439225"/>
            <a:ext cx="4427275" cy="3346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CLONE EXISTING PROJECT</a:t>
            </a:r>
            <a:endParaRPr/>
          </a:p>
        </p:txBody>
      </p:sp>
      <p:sp>
        <p:nvSpPr>
          <p:cNvPr id="588" name="Google Shape;588;p42"/>
          <p:cNvSpPr txBox="1"/>
          <p:nvPr>
            <p:ph idx="1" type="body"/>
          </p:nvPr>
        </p:nvSpPr>
        <p:spPr>
          <a:xfrm>
            <a:off x="1465025" y="15626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First close all project in android studio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On the Android Studio Welcome screen, click on “Get from Version Control” menu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589" name="Google Shape;58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4325" y="1123300"/>
            <a:ext cx="2776843" cy="31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CLONE EXISTING PROJECT</a:t>
            </a:r>
            <a:endParaRPr/>
          </a:p>
        </p:txBody>
      </p:sp>
      <p:sp>
        <p:nvSpPr>
          <p:cNvPr id="595" name="Google Shape;595;p43"/>
          <p:cNvSpPr txBox="1"/>
          <p:nvPr>
            <p:ph idx="1" type="body"/>
          </p:nvPr>
        </p:nvSpPr>
        <p:spPr>
          <a:xfrm>
            <a:off x="1465025" y="1562600"/>
            <a:ext cx="6193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Copy paste your friend repository URL into URL textbox. Make sure your account already have access.</a:t>
            </a:r>
            <a:endParaRPr/>
          </a:p>
        </p:txBody>
      </p:sp>
      <p:pic>
        <p:nvPicPr>
          <p:cNvPr id="596" name="Google Shape;5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50" y="2718826"/>
            <a:ext cx="7746875" cy="18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/>
          <p:nvPr>
            <p:ph idx="1" type="body"/>
          </p:nvPr>
        </p:nvSpPr>
        <p:spPr>
          <a:xfrm>
            <a:off x="1427125" y="970900"/>
            <a:ext cx="66483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Branching is used to maintain stability while isolated changes.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Usually branch used for working on bug fixes, develop new features, integrate new versions after they have been tested in isolation</a:t>
            </a:r>
            <a:endParaRPr b="1"/>
          </a:p>
        </p:txBody>
      </p:sp>
      <p:sp>
        <p:nvSpPr>
          <p:cNvPr id="602" name="Google Shape;602;p3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CREATE BRANCHES</a:t>
            </a:r>
            <a:endParaRPr/>
          </a:p>
        </p:txBody>
      </p:sp>
      <p:pic>
        <p:nvPicPr>
          <p:cNvPr id="603" name="Google Shape;6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850" y="2234425"/>
            <a:ext cx="7204350" cy="21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1"/>
          <p:cNvSpPr txBox="1"/>
          <p:nvPr>
            <p:ph idx="1" type="body"/>
          </p:nvPr>
        </p:nvSpPr>
        <p:spPr>
          <a:xfrm>
            <a:off x="1401850" y="1324750"/>
            <a:ext cx="66483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Go to VCS &gt; Git &gt; Branches.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Choose + New Branch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Name new branch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Press create</a:t>
            </a:r>
            <a:endParaRPr/>
          </a:p>
        </p:txBody>
      </p:sp>
      <p:sp>
        <p:nvSpPr>
          <p:cNvPr id="609" name="Google Shape;609;p3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CREATE NEW BRANCH</a:t>
            </a:r>
            <a:endParaRPr/>
          </a:p>
        </p:txBody>
      </p:sp>
      <p:pic>
        <p:nvPicPr>
          <p:cNvPr id="610" name="Google Shape;6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4350" y="1324750"/>
            <a:ext cx="2073289" cy="2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6975" y="3008050"/>
            <a:ext cx="2608575" cy="15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1"/>
          <p:cNvSpPr/>
          <p:nvPr/>
        </p:nvSpPr>
        <p:spPr>
          <a:xfrm>
            <a:off x="2894025" y="3930700"/>
            <a:ext cx="2034650" cy="429700"/>
          </a:xfrm>
          <a:custGeom>
            <a:rect b="b" l="l" r="r" t="t"/>
            <a:pathLst>
              <a:path extrusionOk="0" h="17188" w="81386">
                <a:moveTo>
                  <a:pt x="0" y="8594"/>
                </a:moveTo>
                <a:lnTo>
                  <a:pt x="38418" y="17188"/>
                </a:lnTo>
                <a:lnTo>
                  <a:pt x="813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613" name="Google Shape;613;p31"/>
          <p:cNvSpPr txBox="1"/>
          <p:nvPr>
            <p:ph idx="4294967295" type="subTitle"/>
          </p:nvPr>
        </p:nvSpPr>
        <p:spPr>
          <a:xfrm>
            <a:off x="5050100" y="3745400"/>
            <a:ext cx="3417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Checking out a branch updates the files in the working directory to match the version stored in that branch, and it tells Git to record all new commits on that branch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2"/>
          <p:cNvSpPr txBox="1"/>
          <p:nvPr>
            <p:ph idx="1" type="body"/>
          </p:nvPr>
        </p:nvSpPr>
        <p:spPr>
          <a:xfrm>
            <a:off x="1414600" y="1072325"/>
            <a:ext cx="66483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Notice that now in local repository, there are a new branch “login feature”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/>
              <a:t>Any commit and push will affect this new branch</a:t>
            </a:r>
            <a:endParaRPr/>
          </a:p>
        </p:txBody>
      </p:sp>
      <p:sp>
        <p:nvSpPr>
          <p:cNvPr id="619" name="Google Shape;619;p3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NEW BRANCH CREATED</a:t>
            </a:r>
            <a:endParaRPr/>
          </a:p>
        </p:txBody>
      </p:sp>
      <p:pic>
        <p:nvPicPr>
          <p:cNvPr id="620" name="Google Shape;6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75" y="2247413"/>
            <a:ext cx="6981825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"/>
          <p:cNvSpPr txBox="1"/>
          <p:nvPr>
            <p:ph idx="1" type="subTitle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repository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contain a collection of files of various different versions of a Project.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There are two kind of repositories:</a:t>
            </a:r>
            <a:endParaRPr b="1" sz="1600"/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Local repository</a:t>
            </a:r>
            <a:endParaRPr sz="1600"/>
          </a:p>
          <a:p>
            <a:pPr indent="-3302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Remote repository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348" name="Google Shape;348;p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TERMS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3"/>
          <p:cNvSpPr txBox="1"/>
          <p:nvPr>
            <p:ph idx="1" type="body"/>
          </p:nvPr>
        </p:nvSpPr>
        <p:spPr>
          <a:xfrm>
            <a:off x="1414600" y="1072325"/>
            <a:ext cx="66483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Below images are example of new “login_feature” branch already had two commit.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/>
              <a:t>Master branch still only have 1 commit “init”</a:t>
            </a:r>
            <a:endParaRPr/>
          </a:p>
        </p:txBody>
      </p:sp>
      <p:sp>
        <p:nvSpPr>
          <p:cNvPr id="626" name="Google Shape;626;p3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BRANCH</a:t>
            </a:r>
            <a:endParaRPr/>
          </a:p>
        </p:txBody>
      </p:sp>
      <p:pic>
        <p:nvPicPr>
          <p:cNvPr id="627" name="Google Shape;6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075" y="2247425"/>
            <a:ext cx="401955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7750" y="2348850"/>
            <a:ext cx="38766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SWITCH/CHECKOUT BETWEEN BRANCH</a:t>
            </a:r>
            <a:endParaRPr/>
          </a:p>
        </p:txBody>
      </p:sp>
      <p:sp>
        <p:nvSpPr>
          <p:cNvPr id="634" name="Google Shape;634;p34"/>
          <p:cNvSpPr txBox="1"/>
          <p:nvPr>
            <p:ph idx="1" type="body"/>
          </p:nvPr>
        </p:nvSpPr>
        <p:spPr>
          <a:xfrm>
            <a:off x="1465025" y="15626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Its very easy to switch between branch.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Look at the bottom right corner and you’ll see the current working branch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Click on it to reveal all branches.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Click on branch that you want to switch/checkout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AutoNum type="arabicPeriod"/>
            </a:pPr>
            <a:r>
              <a:rPr lang="en"/>
              <a:t>Choose checkout</a:t>
            </a:r>
            <a:endParaRPr/>
          </a:p>
        </p:txBody>
      </p:sp>
      <p:pic>
        <p:nvPicPr>
          <p:cNvPr id="635" name="Google Shape;6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6525" y="1258475"/>
            <a:ext cx="40576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4"/>
          <p:cNvSpPr/>
          <p:nvPr/>
        </p:nvSpPr>
        <p:spPr>
          <a:xfrm>
            <a:off x="4284175" y="2110900"/>
            <a:ext cx="3172025" cy="391775"/>
          </a:xfrm>
          <a:custGeom>
            <a:rect b="b" l="l" r="r" t="t"/>
            <a:pathLst>
              <a:path extrusionOk="0" h="15671" w="126881">
                <a:moveTo>
                  <a:pt x="0" y="12638"/>
                </a:moveTo>
                <a:lnTo>
                  <a:pt x="26286" y="15671"/>
                </a:lnTo>
                <a:lnTo>
                  <a:pt x="126881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  <p:pic>
        <p:nvPicPr>
          <p:cNvPr id="637" name="Google Shape;63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6150" y="2996300"/>
            <a:ext cx="3458025" cy="198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5"/>
          <p:cNvSpPr txBox="1"/>
          <p:nvPr>
            <p:ph idx="1" type="body"/>
          </p:nvPr>
        </p:nvSpPr>
        <p:spPr>
          <a:xfrm>
            <a:off x="1414600" y="1072325"/>
            <a:ext cx="66483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Merging is Git's way of putting a forked history back together again</a:t>
            </a:r>
            <a:endParaRPr/>
          </a:p>
        </p:txBody>
      </p:sp>
      <p:sp>
        <p:nvSpPr>
          <p:cNvPr id="643" name="Google Shape;643;p3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MERGE BRANCH</a:t>
            </a:r>
            <a:endParaRPr/>
          </a:p>
        </p:txBody>
      </p:sp>
      <p:grpSp>
        <p:nvGrpSpPr>
          <p:cNvPr id="644" name="Google Shape;644;p35"/>
          <p:cNvGrpSpPr/>
          <p:nvPr/>
        </p:nvGrpSpPr>
        <p:grpSpPr>
          <a:xfrm>
            <a:off x="1414600" y="3208720"/>
            <a:ext cx="7363200" cy="173400"/>
            <a:chOff x="1408250" y="2766420"/>
            <a:chExt cx="7363200" cy="173400"/>
          </a:xfrm>
        </p:grpSpPr>
        <p:sp>
          <p:nvSpPr>
            <p:cNvPr id="645" name="Google Shape;645;p35"/>
            <p:cNvSpPr/>
            <p:nvPr/>
          </p:nvSpPr>
          <p:spPr>
            <a:xfrm>
              <a:off x="1408250" y="2830625"/>
              <a:ext cx="7363200" cy="45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1408250" y="2766420"/>
              <a:ext cx="173400" cy="1734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7" name="Google Shape;647;p35"/>
          <p:cNvSpPr/>
          <p:nvPr/>
        </p:nvSpPr>
        <p:spPr>
          <a:xfrm flipH="1" rot="9183650">
            <a:off x="2427141" y="2970302"/>
            <a:ext cx="1376687" cy="13416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5"/>
          <p:cNvSpPr/>
          <p:nvPr/>
        </p:nvSpPr>
        <p:spPr>
          <a:xfrm flipH="1" rot="10777526">
            <a:off x="3732116" y="2663638"/>
            <a:ext cx="1376729" cy="13500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5"/>
          <p:cNvSpPr/>
          <p:nvPr/>
        </p:nvSpPr>
        <p:spPr>
          <a:xfrm flipH="1" rot="10777526">
            <a:off x="5108816" y="2663638"/>
            <a:ext cx="1376729" cy="13500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5"/>
          <p:cNvSpPr/>
          <p:nvPr/>
        </p:nvSpPr>
        <p:spPr>
          <a:xfrm flipH="1" rot="-9086481">
            <a:off x="6405054" y="2970295"/>
            <a:ext cx="1376820" cy="13433"/>
          </a:xfrm>
          <a:prstGeom prst="rect">
            <a:avLst/>
          </a:pr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5"/>
          <p:cNvSpPr/>
          <p:nvPr/>
        </p:nvSpPr>
        <p:spPr>
          <a:xfrm>
            <a:off x="3639575" y="2565170"/>
            <a:ext cx="173400" cy="17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5"/>
          <p:cNvSpPr/>
          <p:nvPr/>
        </p:nvSpPr>
        <p:spPr>
          <a:xfrm>
            <a:off x="5022125" y="2565170"/>
            <a:ext cx="173400" cy="17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5"/>
          <p:cNvSpPr/>
          <p:nvPr/>
        </p:nvSpPr>
        <p:spPr>
          <a:xfrm>
            <a:off x="6404675" y="2565170"/>
            <a:ext cx="173400" cy="17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5"/>
          <p:cNvSpPr/>
          <p:nvPr/>
        </p:nvSpPr>
        <p:spPr>
          <a:xfrm>
            <a:off x="7589050" y="3208720"/>
            <a:ext cx="173400" cy="173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5"/>
          <p:cNvSpPr txBox="1"/>
          <p:nvPr>
            <p:ph idx="4294967295" type="subTitle"/>
          </p:nvPr>
        </p:nvSpPr>
        <p:spPr>
          <a:xfrm>
            <a:off x="284975" y="2987925"/>
            <a:ext cx="154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Master 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branch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35"/>
          <p:cNvSpPr txBox="1"/>
          <p:nvPr>
            <p:ph idx="4294967295" type="subTitle"/>
          </p:nvPr>
        </p:nvSpPr>
        <p:spPr>
          <a:xfrm>
            <a:off x="1650575" y="2348850"/>
            <a:ext cx="154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Login_feature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branch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35"/>
          <p:cNvSpPr txBox="1"/>
          <p:nvPr>
            <p:ph idx="4294967295" type="subTitle"/>
          </p:nvPr>
        </p:nvSpPr>
        <p:spPr>
          <a:xfrm>
            <a:off x="6984400" y="3382125"/>
            <a:ext cx="154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Merged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MERGE BRANCH</a:t>
            </a:r>
            <a:endParaRPr/>
          </a:p>
        </p:txBody>
      </p:sp>
      <p:pic>
        <p:nvPicPr>
          <p:cNvPr id="663" name="Google Shape;66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100" y="2134425"/>
            <a:ext cx="4491096" cy="25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6"/>
          <p:cNvSpPr txBox="1"/>
          <p:nvPr>
            <p:ph idx="1" type="body"/>
          </p:nvPr>
        </p:nvSpPr>
        <p:spPr>
          <a:xfrm>
            <a:off x="1465025" y="15626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Let's say we want to merge </a:t>
            </a:r>
            <a:r>
              <a:rPr b="1" lang="en"/>
              <a:t>login_feature </a:t>
            </a:r>
            <a:r>
              <a:rPr lang="en"/>
              <a:t>branch into master branch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To do that look at the bottom right corner, click on the branch name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/>
              <a:t>Choose master branch and click on “Checkout and Rebase onto Current”</a:t>
            </a:r>
            <a:endParaRPr/>
          </a:p>
        </p:txBody>
      </p:sp>
      <p:pic>
        <p:nvPicPr>
          <p:cNvPr id="665" name="Google Shape;66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7800" y="1060838"/>
            <a:ext cx="40576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BRANCH HAVE BEEN MERGED</a:t>
            </a:r>
            <a:endParaRPr/>
          </a:p>
        </p:txBody>
      </p:sp>
      <p:sp>
        <p:nvSpPr>
          <p:cNvPr id="671" name="Google Shape;671;p37"/>
          <p:cNvSpPr txBox="1"/>
          <p:nvPr>
            <p:ph idx="1" type="body"/>
          </p:nvPr>
        </p:nvSpPr>
        <p:spPr>
          <a:xfrm>
            <a:off x="1465025" y="15626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If you look on git log tab, you will see that “master” branch have been merged with “login_feature”</a:t>
            </a:r>
            <a:endParaRPr/>
          </a:p>
        </p:txBody>
      </p:sp>
      <p:pic>
        <p:nvPicPr>
          <p:cNvPr id="672" name="Google Shape;6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5425" y="1679350"/>
            <a:ext cx="38671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ALLOW ACCESS FOR OTHER TEAM MEMBER</a:t>
            </a:r>
            <a:endParaRPr/>
          </a:p>
        </p:txBody>
      </p:sp>
      <p:sp>
        <p:nvSpPr>
          <p:cNvPr id="678" name="Google Shape;678;p38"/>
          <p:cNvSpPr txBox="1"/>
          <p:nvPr>
            <p:ph idx="1" type="body"/>
          </p:nvPr>
        </p:nvSpPr>
        <p:spPr>
          <a:xfrm>
            <a:off x="1408688" y="1246675"/>
            <a:ext cx="66735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Since your repository is private, you must manually add other github account to give access privilege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To manage user access, open your repository from browser and click on “Settings”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679" name="Google Shape;67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088" y="2365600"/>
            <a:ext cx="7013876" cy="25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8"/>
          <p:cNvSpPr/>
          <p:nvPr/>
        </p:nvSpPr>
        <p:spPr>
          <a:xfrm>
            <a:off x="2477000" y="2212000"/>
            <a:ext cx="4587450" cy="922550"/>
          </a:xfrm>
          <a:custGeom>
            <a:rect b="b" l="l" r="r" t="t"/>
            <a:pathLst>
              <a:path extrusionOk="0" h="36902" w="183498">
                <a:moveTo>
                  <a:pt x="0" y="0"/>
                </a:moveTo>
                <a:lnTo>
                  <a:pt x="107166" y="9605"/>
                </a:lnTo>
                <a:lnTo>
                  <a:pt x="183498" y="36902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ALLOW ACCESS FOR OTHER TEAM MEMBER</a:t>
            </a:r>
            <a:endParaRPr/>
          </a:p>
        </p:txBody>
      </p:sp>
      <p:pic>
        <p:nvPicPr>
          <p:cNvPr id="686" name="Google Shape;68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850" y="1276825"/>
            <a:ext cx="6621649" cy="36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9"/>
          <p:cNvSpPr/>
          <p:nvPr/>
        </p:nvSpPr>
        <p:spPr>
          <a:xfrm>
            <a:off x="2274800" y="1062000"/>
            <a:ext cx="391750" cy="796150"/>
          </a:xfrm>
          <a:custGeom>
            <a:rect b="b" l="l" r="r" t="t"/>
            <a:pathLst>
              <a:path extrusionOk="0" h="31846" w="15670">
                <a:moveTo>
                  <a:pt x="7582" y="31846"/>
                </a:moveTo>
                <a:lnTo>
                  <a:pt x="15670" y="20725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688" name="Google Shape;688;p39"/>
          <p:cNvSpPr txBox="1"/>
          <p:nvPr>
            <p:ph idx="4294967295" type="subTitle"/>
          </p:nvPr>
        </p:nvSpPr>
        <p:spPr>
          <a:xfrm>
            <a:off x="626175" y="662225"/>
            <a:ext cx="154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Click menu Manage access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39"/>
          <p:cNvSpPr/>
          <p:nvPr/>
        </p:nvSpPr>
        <p:spPr>
          <a:xfrm>
            <a:off x="7064450" y="3349400"/>
            <a:ext cx="442300" cy="1074925"/>
          </a:xfrm>
          <a:custGeom>
            <a:rect b="b" l="l" r="r" t="t"/>
            <a:pathLst>
              <a:path extrusionOk="0" h="42997" w="17692">
                <a:moveTo>
                  <a:pt x="1041" y="42997"/>
                </a:moveTo>
                <a:lnTo>
                  <a:pt x="0" y="18198"/>
                </a:lnTo>
                <a:lnTo>
                  <a:pt x="17692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690" name="Google Shape;690;p39"/>
          <p:cNvSpPr txBox="1"/>
          <p:nvPr>
            <p:ph idx="4294967295" type="subTitle"/>
          </p:nvPr>
        </p:nvSpPr>
        <p:spPr>
          <a:xfrm>
            <a:off x="6617125" y="2734400"/>
            <a:ext cx="1549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Click invite a collaborator</a:t>
            </a:r>
            <a:endParaRPr b="0" i="0" sz="14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ALLOW ACCESS FOR OTHER TEAM MEMBER</a:t>
            </a:r>
            <a:endParaRPr/>
          </a:p>
        </p:txBody>
      </p:sp>
      <p:pic>
        <p:nvPicPr>
          <p:cNvPr id="696" name="Google Shape;6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025" y="1858150"/>
            <a:ext cx="5250004" cy="29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0"/>
          <p:cNvSpPr txBox="1"/>
          <p:nvPr>
            <p:ph idx="1" type="body"/>
          </p:nvPr>
        </p:nvSpPr>
        <p:spPr>
          <a:xfrm>
            <a:off x="1408700" y="1246675"/>
            <a:ext cx="66735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/>
              <a:t>Write your friend email or github username. If success, your friend will have access to run git operation on this repository.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CLONE EXISTING PROJECT</a:t>
            </a:r>
            <a:endParaRPr/>
          </a:p>
        </p:txBody>
      </p:sp>
      <p:sp>
        <p:nvSpPr>
          <p:cNvPr id="703" name="Google Shape;703;p41"/>
          <p:cNvSpPr txBox="1"/>
          <p:nvPr>
            <p:ph idx="1" type="body"/>
          </p:nvPr>
        </p:nvSpPr>
        <p:spPr>
          <a:xfrm>
            <a:off x="1465025" y="15626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There are tons of available github project on the internet.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Using android studio you can easily clone github project and start work on it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rPr lang="en"/>
              <a:t>In this case lets clone your friend repository</a:t>
            </a:r>
            <a:endParaRPr/>
          </a:p>
        </p:txBody>
      </p:sp>
      <p:pic>
        <p:nvPicPr>
          <p:cNvPr id="704" name="Google Shape;7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4325" y="1123300"/>
            <a:ext cx="4427276" cy="372823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1"/>
          <p:cNvSpPr txBox="1"/>
          <p:nvPr>
            <p:ph idx="4294967295" type="subTitle"/>
          </p:nvPr>
        </p:nvSpPr>
        <p:spPr>
          <a:xfrm>
            <a:off x="4411925" y="4440875"/>
            <a:ext cx="1863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None/>
            </a:pPr>
            <a:r>
              <a:rPr b="0" i="0" lang="en" sz="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Images of Clone Trooper (courtesy of Starwars Universe)</a:t>
            </a:r>
            <a:endParaRPr b="0" i="0" sz="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4"/>
          <p:cNvSpPr txBox="1"/>
          <p:nvPr>
            <p:ph idx="2" type="subTitle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andre@staff.ubaya.ac.id</a:t>
            </a:r>
            <a:endParaRPr/>
          </a:p>
        </p:txBody>
      </p:sp>
      <p:sp>
        <p:nvSpPr>
          <p:cNvPr id="711" name="Google Shape;711;p44"/>
          <p:cNvSpPr txBox="1"/>
          <p:nvPr>
            <p:ph idx="1" type="subTitle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DO YOU HAVE ANY QUESTION?</a:t>
            </a:r>
            <a:endParaRPr/>
          </a:p>
        </p:txBody>
      </p:sp>
      <p:sp>
        <p:nvSpPr>
          <p:cNvPr id="712" name="Google Shape;712;p44"/>
          <p:cNvSpPr txBox="1"/>
          <p:nvPr/>
        </p:nvSpPr>
        <p:spPr>
          <a:xfrm>
            <a:off x="2959263" y="4201956"/>
            <a:ext cx="322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attribution.</a:t>
            </a:r>
            <a:endParaRPr b="0" i="0" sz="12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44"/>
          <p:cNvSpPr/>
          <p:nvPr/>
        </p:nvSpPr>
        <p:spPr>
          <a:xfrm>
            <a:off x="3949634" y="2909299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4" name="Google Shape;714;p44"/>
          <p:cNvGrpSpPr/>
          <p:nvPr/>
        </p:nvGrpSpPr>
        <p:grpSpPr>
          <a:xfrm>
            <a:off x="4399106" y="2909299"/>
            <a:ext cx="346056" cy="345674"/>
            <a:chOff x="3303268" y="3817349"/>
            <a:chExt cx="346056" cy="345674"/>
          </a:xfrm>
        </p:grpSpPr>
        <p:sp>
          <p:nvSpPr>
            <p:cNvPr id="715" name="Google Shape;715;p4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9" name="Google Shape;719;p44"/>
          <p:cNvGrpSpPr/>
          <p:nvPr/>
        </p:nvGrpSpPr>
        <p:grpSpPr>
          <a:xfrm>
            <a:off x="4848195" y="2909299"/>
            <a:ext cx="346056" cy="345674"/>
            <a:chOff x="3752358" y="3817349"/>
            <a:chExt cx="346056" cy="345674"/>
          </a:xfrm>
        </p:grpSpPr>
        <p:sp>
          <p:nvSpPr>
            <p:cNvPr id="720" name="Google Shape;720;p4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44"/>
          <p:cNvSpPr txBox="1"/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"/>
          <p:cNvSpPr txBox="1"/>
          <p:nvPr>
            <p:ph idx="1" type="subTitle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clone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Create a new repository containing the revisions from another repository.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commit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To write or merge the changes made in the working copy back to the repository.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push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/>
              <a:t>Copy revisions from the current repository to a remote repository.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pull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Copy revisions from a remote repository to the current repository.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354" name="Google Shape;354;p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TERMS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4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"/>
          <p:cNvSpPr txBox="1"/>
          <p:nvPr>
            <p:ph idx="1" type="subTitle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branch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 separate working copy of files under version control which may be developed independently from the origin.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360" name="Google Shape;360;p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TERMS</a:t>
            </a:r>
            <a:endParaRPr/>
          </a:p>
        </p:txBody>
      </p:sp>
      <p:pic>
        <p:nvPicPr>
          <p:cNvPr id="361" name="Google Shape;3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850" y="2322875"/>
            <a:ext cx="7204350" cy="21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"/>
          <p:cNvSpPr txBox="1"/>
          <p:nvPr>
            <p:ph idx="1" type="subTitle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merge</a:t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An operation in which two sets of changes are applied to a file or set of files.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6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367" name="Google Shape;367;p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TERMS</a:t>
            </a:r>
            <a:endParaRPr/>
          </a:p>
        </p:txBody>
      </p:sp>
      <p:pic>
        <p:nvPicPr>
          <p:cNvPr id="368" name="Google Shape;3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850" y="2322875"/>
            <a:ext cx="7204350" cy="21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VARIOUS VERSION CONTROL SYSTEM</a:t>
            </a:r>
            <a:endParaRPr/>
          </a:p>
        </p:txBody>
      </p:sp>
      <p:sp>
        <p:nvSpPr>
          <p:cNvPr id="374" name="Google Shape;374;p8"/>
          <p:cNvSpPr txBox="1"/>
          <p:nvPr>
            <p:ph idx="2" type="subTitle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written in python and intended for software developers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75" name="Google Shape;375;p8"/>
          <p:cNvSpPr txBox="1"/>
          <p:nvPr>
            <p:ph idx="1" type="subTitle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MERCURIAL</a:t>
            </a:r>
            <a:endParaRPr/>
          </a:p>
        </p:txBody>
      </p:sp>
      <p:sp>
        <p:nvSpPr>
          <p:cNvPr id="376" name="Google Shape;376;p8"/>
          <p:cNvSpPr txBox="1"/>
          <p:nvPr>
            <p:ph idx="3" type="subTitle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377" name="Google Shape;377;p8"/>
          <p:cNvSpPr txBox="1"/>
          <p:nvPr>
            <p:ph idx="4" type="subTitle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used for source code management in software development.</a:t>
            </a:r>
            <a:br>
              <a:rPr lang="en"/>
            </a:br>
            <a:r>
              <a:rPr lang="en"/>
              <a:t>Created by Linus Torvalds in 2005</a:t>
            </a:r>
            <a:endParaRPr/>
          </a:p>
        </p:txBody>
      </p:sp>
      <p:sp>
        <p:nvSpPr>
          <p:cNvPr id="378" name="Google Shape;378;p8"/>
          <p:cNvSpPr txBox="1"/>
          <p:nvPr>
            <p:ph idx="5" type="subTitle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SUBVERSION</a:t>
            </a:r>
            <a:endParaRPr/>
          </a:p>
        </p:txBody>
      </p:sp>
      <p:sp>
        <p:nvSpPr>
          <p:cNvPr id="379" name="Google Shape;379;p8"/>
          <p:cNvSpPr txBox="1"/>
          <p:nvPr>
            <p:ph idx="6" type="subTitle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abbreviated as SVN. </a:t>
            </a:r>
            <a:br>
              <a:rPr lang="en"/>
            </a:br>
            <a:r>
              <a:rPr lang="en"/>
              <a:t>Founded in 2000 by CollabNet, distributed as open source under the Apache License</a:t>
            </a:r>
            <a:endParaRPr/>
          </a:p>
        </p:txBody>
      </p:sp>
      <p:pic>
        <p:nvPicPr>
          <p:cNvPr id="380" name="Google Shape;3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638" y="1827400"/>
            <a:ext cx="667474" cy="66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8"/>
          <p:cNvPicPr preferRelativeResize="0"/>
          <p:nvPr/>
        </p:nvPicPr>
        <p:blipFill rotWithShape="1">
          <a:blip r:embed="rId4">
            <a:alphaModFix/>
          </a:blip>
          <a:srcRect b="23733" l="0" r="0" t="0"/>
          <a:stretch/>
        </p:blipFill>
        <p:spPr>
          <a:xfrm>
            <a:off x="4238246" y="1834054"/>
            <a:ext cx="667449" cy="65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2538" y="1869727"/>
            <a:ext cx="974076" cy="582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 txBox="1"/>
          <p:nvPr>
            <p:ph idx="1" type="subTitle"/>
          </p:nvPr>
        </p:nvSpPr>
        <p:spPr>
          <a:xfrm>
            <a:off x="625650" y="1022337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github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gitlab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bitbucket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sourceforge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</p:txBody>
      </p:sp>
      <p:sp>
        <p:nvSpPr>
          <p:cNvPr id="388" name="Google Shape;388;p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POPULAR GIT REPOSITORY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